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7" r:id="rId37"/>
    <p:sldId id="296" r:id="rId38"/>
    <p:sldId id="298" r:id="rId39"/>
    <p:sldId id="292" r:id="rId40"/>
    <p:sldId id="299" r:id="rId41"/>
    <p:sldId id="293" r:id="rId42"/>
    <p:sldId id="294" r:id="rId43"/>
    <p:sldId id="300" r:id="rId44"/>
    <p:sldId id="260" r:id="rId45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MANAA ABDULRAHMAN ABDULAZIZ TAHANY" initials="AAAT" lastIdx="2" clrIdx="0">
    <p:extLst>
      <p:ext uri="{19B8F6BF-5375-455C-9EA6-DF929625EA0E}">
        <p15:presenceInfo xmlns:p15="http://schemas.microsoft.com/office/powerpoint/2012/main" userId="ALMANAA ABDULRAHMAN ABDULAZIZ TAHA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2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5T22:04:0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9T16:25:55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6T02:17:11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09:45:57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10:07:14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0T10:16:52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01:15:18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01:45:19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9T15:48:59.0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9T16:12:17.2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9T16:24:19.9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8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8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9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7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7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7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9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haniAziiz/Keep-Password-App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6D7D0F5-9776-4941-925D-311FB1EC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Комплекс тренингов для работников, официантов и барменов - Сайт r-kod!">
            <a:extLst>
              <a:ext uri="{FF2B5EF4-FFF2-40B4-BE49-F238E27FC236}">
                <a16:creationId xmlns:a16="http://schemas.microsoft.com/office/drawing/2014/main" id="{0D105033-2485-44EE-A2E7-15663105F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76"/>
          <a:stretch/>
        </p:blipFill>
        <p:spPr bwMode="auto">
          <a:xfrm>
            <a:off x="20" y="10"/>
            <a:ext cx="8767552" cy="4745466"/>
          </a:xfrm>
          <a:custGeom>
            <a:avLst/>
            <a:gdLst/>
            <a:ahLst/>
            <a:cxnLst/>
            <a:rect l="l" t="t" r="r" b="b"/>
            <a:pathLst>
              <a:path w="11743764" h="6356349">
                <a:moveTo>
                  <a:pt x="7747939" y="5723108"/>
                </a:moveTo>
                <a:cubicBezTo>
                  <a:pt x="7746108" y="5723352"/>
                  <a:pt x="7746108" y="5725057"/>
                  <a:pt x="7746108" y="5725057"/>
                </a:cubicBezTo>
                <a:lnTo>
                  <a:pt x="7755874" y="5723838"/>
                </a:lnTo>
                <a:close/>
                <a:moveTo>
                  <a:pt x="11593222" y="2355165"/>
                </a:moveTo>
                <a:cubicBezTo>
                  <a:pt x="11491599" y="2927856"/>
                  <a:pt x="11223039" y="3428931"/>
                  <a:pt x="10815622" y="3883479"/>
                </a:cubicBezTo>
                <a:cubicBezTo>
                  <a:pt x="10309631" y="4448618"/>
                  <a:pt x="9657459" y="4884897"/>
                  <a:pt x="8920446" y="5245417"/>
                </a:cubicBezTo>
                <a:cubicBezTo>
                  <a:pt x="8557158" y="5420075"/>
                  <a:pt x="8180901" y="5576927"/>
                  <a:pt x="7793715" y="5715070"/>
                </a:cubicBezTo>
                <a:cubicBezTo>
                  <a:pt x="7863298" y="5695337"/>
                  <a:pt x="7933183" y="5676338"/>
                  <a:pt x="8002461" y="5655875"/>
                </a:cubicBezTo>
                <a:cubicBezTo>
                  <a:pt x="8075704" y="5634269"/>
                  <a:pt x="8148429" y="5611858"/>
                  <a:pt x="8220666" y="5588644"/>
                </a:cubicBezTo>
                <a:cubicBezTo>
                  <a:pt x="8875584" y="5380370"/>
                  <a:pt x="9501816" y="5129711"/>
                  <a:pt x="10068538" y="4792088"/>
                </a:cubicBezTo>
                <a:cubicBezTo>
                  <a:pt x="10548588" y="4506107"/>
                  <a:pt x="10963330" y="4171895"/>
                  <a:pt x="11253556" y="3748283"/>
                </a:cubicBezTo>
                <a:cubicBezTo>
                  <a:pt x="11443714" y="3473460"/>
                  <a:pt x="11561393" y="3170452"/>
                  <a:pt x="11599325" y="2857945"/>
                </a:cubicBezTo>
                <a:cubicBezTo>
                  <a:pt x="11621025" y="2690692"/>
                  <a:pt x="11618980" y="2522027"/>
                  <a:pt x="11593222" y="2355165"/>
                </a:cubicBezTo>
                <a:close/>
                <a:moveTo>
                  <a:pt x="0" y="0"/>
                </a:moveTo>
                <a:lnTo>
                  <a:pt x="10926106" y="0"/>
                </a:lnTo>
                <a:lnTo>
                  <a:pt x="11008311" y="72512"/>
                </a:lnTo>
                <a:cubicBezTo>
                  <a:pt x="11092668" y="155257"/>
                  <a:pt x="11171699" y="241649"/>
                  <a:pt x="11245012" y="331378"/>
                </a:cubicBezTo>
                <a:cubicBezTo>
                  <a:pt x="11592919" y="750629"/>
                  <a:pt x="11750696" y="1252288"/>
                  <a:pt x="11692103" y="1752997"/>
                </a:cubicBezTo>
                <a:cubicBezTo>
                  <a:pt x="11675103" y="1882589"/>
                  <a:pt x="11675712" y="2013254"/>
                  <a:pt x="11693932" y="2142749"/>
                </a:cubicBezTo>
                <a:cubicBezTo>
                  <a:pt x="11734216" y="2381229"/>
                  <a:pt x="11760462" y="2618003"/>
                  <a:pt x="11731470" y="2858431"/>
                </a:cubicBezTo>
                <a:cubicBezTo>
                  <a:pt x="11693322" y="3184946"/>
                  <a:pt x="11572134" y="3501839"/>
                  <a:pt x="11375324" y="3789695"/>
                </a:cubicBezTo>
                <a:cubicBezTo>
                  <a:pt x="11069532" y="4238396"/>
                  <a:pt x="10630376" y="4591609"/>
                  <a:pt x="10119503" y="4891719"/>
                </a:cubicBezTo>
                <a:cubicBezTo>
                  <a:pt x="9463668" y="5277086"/>
                  <a:pt x="8736421" y="5552591"/>
                  <a:pt x="7974994" y="5774750"/>
                </a:cubicBezTo>
                <a:cubicBezTo>
                  <a:pt x="7183048" y="6005922"/>
                  <a:pt x="6368216" y="6168399"/>
                  <a:pt x="5539344" y="6288247"/>
                </a:cubicBezTo>
                <a:cubicBezTo>
                  <a:pt x="5263156" y="6328198"/>
                  <a:pt x="4986355" y="6364492"/>
                  <a:pt x="4738244" y="6354749"/>
                </a:cubicBezTo>
                <a:cubicBezTo>
                  <a:pt x="4489521" y="6352314"/>
                  <a:pt x="4278641" y="6345250"/>
                  <a:pt x="4065013" y="6328684"/>
                </a:cubicBezTo>
                <a:cubicBezTo>
                  <a:pt x="3851387" y="6312120"/>
                  <a:pt x="3638981" y="6289223"/>
                  <a:pt x="3428406" y="6255606"/>
                </a:cubicBezTo>
                <a:cubicBezTo>
                  <a:pt x="2303814" y="6076563"/>
                  <a:pt x="1292136" y="5704594"/>
                  <a:pt x="418708" y="5109005"/>
                </a:cubicBezTo>
                <a:cubicBezTo>
                  <a:pt x="288205" y="5020184"/>
                  <a:pt x="163358" y="4928737"/>
                  <a:pt x="44407" y="4834564"/>
                </a:cubicBezTo>
                <a:lnTo>
                  <a:pt x="0" y="4796463"/>
                </a:lnTo>
                <a:lnTo>
                  <a:pt x="0" y="4650621"/>
                </a:lnTo>
                <a:lnTo>
                  <a:pt x="58587" y="4703581"/>
                </a:lnTo>
                <a:cubicBezTo>
                  <a:pt x="596892" y="5151493"/>
                  <a:pt x="1242280" y="5504573"/>
                  <a:pt x="1979101" y="5775724"/>
                </a:cubicBezTo>
                <a:cubicBezTo>
                  <a:pt x="2525924" y="5978712"/>
                  <a:pt x="3107049" y="6116659"/>
                  <a:pt x="3703984" y="6185206"/>
                </a:cubicBezTo>
                <a:cubicBezTo>
                  <a:pt x="3733465" y="6193002"/>
                  <a:pt x="3764747" y="6195414"/>
                  <a:pt x="3795538" y="6192272"/>
                </a:cubicBezTo>
                <a:cubicBezTo>
                  <a:pt x="2948356" y="6069500"/>
                  <a:pt x="2152443" y="5850995"/>
                  <a:pt x="1424282" y="5486576"/>
                </a:cubicBezTo>
                <a:cubicBezTo>
                  <a:pt x="919588" y="5233999"/>
                  <a:pt x="482248" y="4929277"/>
                  <a:pt x="103621" y="4578774"/>
                </a:cubicBezTo>
                <a:lnTo>
                  <a:pt x="0" y="44772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هيئة الاتصالات وتقنية المعلومات">
            <a:extLst>
              <a:ext uri="{FF2B5EF4-FFF2-40B4-BE49-F238E27FC236}">
                <a16:creationId xmlns:a16="http://schemas.microsoft.com/office/drawing/2014/main" id="{3B418729-654A-4044-9ED5-FE47BE60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59" y="4985503"/>
            <a:ext cx="4234180" cy="187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EC057-C894-4CB4-A326-DA44F6DA3249}"/>
              </a:ext>
            </a:extLst>
          </p:cNvPr>
          <p:cNvSpPr txBox="1"/>
          <p:nvPr/>
        </p:nvSpPr>
        <p:spPr>
          <a:xfrm>
            <a:off x="1039782" y="5598581"/>
            <a:ext cx="45313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Abdulaziz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Almanaa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E7873A-26C6-42FD-A5BE-1536C6600952}"/>
              </a:ext>
            </a:extLst>
          </p:cNvPr>
          <p:cNvCxnSpPr>
            <a:cxnSpLocks/>
          </p:cNvCxnSpPr>
          <p:nvPr/>
        </p:nvCxnSpPr>
        <p:spPr>
          <a:xfrm>
            <a:off x="5571142" y="5212461"/>
            <a:ext cx="0" cy="1446064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59C53EB-F4D0-430B-8C95-1EA59F9DEA0C}"/>
              </a:ext>
            </a:extLst>
          </p:cNvPr>
          <p:cNvSpPr txBox="1"/>
          <p:nvPr/>
        </p:nvSpPr>
        <p:spPr>
          <a:xfrm>
            <a:off x="8826563" y="1200131"/>
            <a:ext cx="3273552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Password application developed during training at Ministry of Communications and Information Technology.</a:t>
            </a:r>
            <a:endParaRPr lang="ar-S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BD1DA2-D748-4BDD-BD82-593C489E14A7}"/>
              </a:ext>
            </a:extLst>
          </p:cNvPr>
          <p:cNvCxnSpPr>
            <a:cxnSpLocks/>
          </p:cNvCxnSpPr>
          <p:nvPr/>
        </p:nvCxnSpPr>
        <p:spPr>
          <a:xfrm>
            <a:off x="9053639" y="2338904"/>
            <a:ext cx="2819400" cy="998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0C04596-C3B1-4B31-BDC2-0C7807FB1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t="14470" r="22811" b="28229"/>
          <a:stretch/>
        </p:blipFill>
        <p:spPr>
          <a:xfrm>
            <a:off x="9175088" y="2555881"/>
            <a:ext cx="2485142" cy="2543854"/>
          </a:xfrm>
          <a:prstGeom prst="rect">
            <a:avLst/>
          </a:prstGeom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64EB74-E744-4E19-8B08-FC171615DDFA}"/>
              </a:ext>
            </a:extLst>
          </p:cNvPr>
          <p:cNvCxnSpPr>
            <a:cxnSpLocks/>
          </p:cNvCxnSpPr>
          <p:nvPr/>
        </p:nvCxnSpPr>
        <p:spPr>
          <a:xfrm>
            <a:off x="9071636" y="5202480"/>
            <a:ext cx="2819400" cy="998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0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D00DB-FA6E-4110-9676-D3AFAAB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This condition</a:t>
            </a:r>
            <a:endParaRPr lang="ar-S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129A9-D508-4475-9A3C-9F6D870F1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023608"/>
            <a:ext cx="6894577" cy="8486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 that the password entry and confirmation match, in which case they are saved to the DB.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2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C5B617-9360-4414-93CC-79B315FBB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r="2066" b="30518"/>
          <a:stretch/>
        </p:blipFill>
        <p:spPr>
          <a:xfrm>
            <a:off x="744775" y="457891"/>
            <a:ext cx="10385457" cy="366743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ABF9418-B6DC-469A-9035-9F3DBC0FFEB0}"/>
              </a:ext>
            </a:extLst>
          </p:cNvPr>
          <p:cNvCxnSpPr>
            <a:endCxn id="2" idx="0"/>
          </p:cNvCxnSpPr>
          <p:nvPr/>
        </p:nvCxnSpPr>
        <p:spPr>
          <a:xfrm rot="10800000" flipV="1">
            <a:off x="2340864" y="3076574"/>
            <a:ext cx="2231136" cy="14898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988B-1B77-4A56-9518-F7203E7B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69" y="3771901"/>
            <a:ext cx="3913762" cy="1207611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is added to the DB, returns 1 and means that the operation was successful.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810E-3A1C-49E6-9C2F-8DEB2EE39F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3" r="27750" b="27111"/>
          <a:stretch/>
        </p:blipFill>
        <p:spPr>
          <a:xfrm>
            <a:off x="4567818" y="1423692"/>
            <a:ext cx="7445744" cy="4010616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77BAB31-78D2-4099-B2C8-6975C123913B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>
            <a:off x="2337051" y="3771902"/>
            <a:ext cx="5858193" cy="904883"/>
          </a:xfrm>
          <a:prstGeom prst="curvedConnector4">
            <a:avLst>
              <a:gd name="adj1" fmla="val 33298"/>
              <a:gd name="adj2" fmla="val 1252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8773FD-D850-46D2-8AD4-3F808697F54C}"/>
              </a:ext>
            </a:extLst>
          </p:cNvPr>
          <p:cNvSpPr txBox="1"/>
          <p:nvPr/>
        </p:nvSpPr>
        <p:spPr>
          <a:xfrm>
            <a:off x="4674100" y="5846340"/>
            <a:ext cx="638365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has a unique number that is dealt with in the database in terms of adding, updating, deleting ... etc.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7378739-F5D6-4314-ABC4-1F578BC34A92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9991405" y="5103156"/>
            <a:ext cx="1163430" cy="969270"/>
          </a:xfrm>
          <a:prstGeom prst="curvedConnector4">
            <a:avLst>
              <a:gd name="adj1" fmla="val 36111"/>
              <a:gd name="adj2" fmla="val 12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9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8E4A-1E97-43D0-B16E-C5F50D6A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Run .. </a:t>
            </a:r>
            <a:endParaRPr lang="ar-SA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E6A8B-C3E7-464E-BE4E-947B5AF3A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66" r="2417" b="13037"/>
          <a:stretch/>
        </p:blipFill>
        <p:spPr>
          <a:xfrm>
            <a:off x="838200" y="3530219"/>
            <a:ext cx="8592538" cy="296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D2087-886E-4276-A081-6DC8C1E0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6665" r="27979" b="68272"/>
          <a:stretch/>
        </p:blipFill>
        <p:spPr>
          <a:xfrm>
            <a:off x="4775200" y="2002219"/>
            <a:ext cx="6482080" cy="13255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E9A62A-C218-4F29-96DB-B5E2A28E4461}"/>
              </a:ext>
            </a:extLst>
          </p:cNvPr>
          <p:cNvSpPr/>
          <p:nvPr/>
        </p:nvSpPr>
        <p:spPr>
          <a:xfrm>
            <a:off x="7315200" y="2631440"/>
            <a:ext cx="2143760" cy="4775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372CFE-8227-4338-9299-94507D98F1B9}"/>
              </a:ext>
            </a:extLst>
          </p:cNvPr>
          <p:cNvSpPr/>
          <p:nvPr/>
        </p:nvSpPr>
        <p:spPr>
          <a:xfrm>
            <a:off x="6096000" y="5956998"/>
            <a:ext cx="1737995" cy="44869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1692D-58D8-40CE-9649-0A82BE2D4F30}"/>
              </a:ext>
            </a:extLst>
          </p:cNvPr>
          <p:cNvSpPr txBox="1"/>
          <p:nvPr/>
        </p:nvSpPr>
        <p:spPr>
          <a:xfrm>
            <a:off x="838200" y="2308274"/>
            <a:ext cx="37185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 and path are added to the postman address bar.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7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A50D0-9772-4FA6-A907-10E4DF228C28}"/>
              </a:ext>
            </a:extLst>
          </p:cNvPr>
          <p:cNvSpPr txBox="1"/>
          <p:nvPr/>
        </p:nvSpPr>
        <p:spPr>
          <a:xfrm>
            <a:off x="638882" y="5757210"/>
            <a:ext cx="10909640" cy="756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Was return 1,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that the information entered complies with the conditions.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5556-B42C-4D3B-B5AB-B9C0DE7A0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 t="888" r="1750" b="20297"/>
          <a:stretch/>
        </p:blipFill>
        <p:spPr>
          <a:xfrm>
            <a:off x="838200" y="286093"/>
            <a:ext cx="9881798" cy="4504824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56EB26-236E-4F59-83A5-FC2CB686CE33}"/>
              </a:ext>
            </a:extLst>
          </p:cNvPr>
          <p:cNvSpPr/>
          <p:nvPr/>
        </p:nvSpPr>
        <p:spPr>
          <a:xfrm>
            <a:off x="3807702" y="1214120"/>
            <a:ext cx="2143760" cy="47752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60F8F-02E5-46A3-9244-3B8F67C8DC64}"/>
              </a:ext>
            </a:extLst>
          </p:cNvPr>
          <p:cNvSpPr txBox="1"/>
          <p:nvPr/>
        </p:nvSpPr>
        <p:spPr>
          <a:xfrm>
            <a:off x="4038600" y="4962239"/>
            <a:ext cx="369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 Case True</a:t>
            </a:r>
            <a:endParaRPr lang="ar-SA" sz="2800" dirty="0">
              <a:latin typeface="+mj-lt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DAD0242-33DA-45E6-B0E8-57F7E3AC8F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8185" y="4761127"/>
            <a:ext cx="1275223" cy="12267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062E1F-6A36-4DDC-BB94-0C015B396AEE}"/>
              </a:ext>
            </a:extLst>
          </p:cNvPr>
          <p:cNvSpPr txBox="1"/>
          <p:nvPr/>
        </p:nvSpPr>
        <p:spPr>
          <a:xfrm>
            <a:off x="1472002" y="3176101"/>
            <a:ext cx="180897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+mj-lt"/>
                <a:cs typeface="+mj-cs"/>
              </a:rPr>
              <a:t>“1- Add in the DB”</a:t>
            </a:r>
            <a:endParaRPr lang="ar-SA" sz="2400" dirty="0">
              <a:latin typeface="+mj-lt"/>
              <a:cs typeface="+mj-cs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2BE48A7-C22D-488D-8B36-CF00AC90B92E}"/>
              </a:ext>
            </a:extLst>
          </p:cNvPr>
          <p:cNvSpPr/>
          <p:nvPr/>
        </p:nvSpPr>
        <p:spPr>
          <a:xfrm>
            <a:off x="3152775" y="2800350"/>
            <a:ext cx="495300" cy="1259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AE72793-6F5A-43C4-9313-4CA8564871CA}"/>
              </a:ext>
            </a:extLst>
          </p:cNvPr>
          <p:cNvCxnSpPr>
            <a:cxnSpLocks/>
          </p:cNvCxnSpPr>
          <p:nvPr/>
        </p:nvCxnSpPr>
        <p:spPr>
          <a:xfrm flipV="1">
            <a:off x="2486023" y="1908221"/>
            <a:ext cx="1321681" cy="12637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9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094BCC-083B-4398-B294-86A1D8B2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A322A-D192-467A-9527-3A54FAB2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78" y="5119297"/>
            <a:ext cx="9415503" cy="83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is returned,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information entered does not comply with the conditions.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0D994-B5B9-4761-B0A5-09BE39C73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0" t="24850" r="5535" b="17921"/>
          <a:stretch/>
        </p:blipFill>
        <p:spPr>
          <a:xfrm>
            <a:off x="69573" y="840105"/>
            <a:ext cx="5826357" cy="2834640"/>
          </a:xfrm>
          <a:custGeom>
            <a:avLst/>
            <a:gdLst>
              <a:gd name="connsiteX0" fmla="*/ 684566 w 5826357"/>
              <a:gd name="connsiteY0" fmla="*/ 64 h 2834640"/>
              <a:gd name="connsiteX1" fmla="*/ 894337 w 5826357"/>
              <a:gd name="connsiteY1" fmla="*/ 10273 h 2834640"/>
              <a:gd name="connsiteX2" fmla="*/ 1361304 w 5826357"/>
              <a:gd name="connsiteY2" fmla="*/ 23453 h 2834640"/>
              <a:gd name="connsiteX3" fmla="*/ 1823280 w 5826357"/>
              <a:gd name="connsiteY3" fmla="*/ 17872 h 2834640"/>
              <a:gd name="connsiteX4" fmla="*/ 2240613 w 5826357"/>
              <a:gd name="connsiteY4" fmla="*/ 14217 h 2834640"/>
              <a:gd name="connsiteX5" fmla="*/ 2709007 w 5826357"/>
              <a:gd name="connsiteY5" fmla="*/ 14987 h 2834640"/>
              <a:gd name="connsiteX6" fmla="*/ 3118351 w 5826357"/>
              <a:gd name="connsiteY6" fmla="*/ 32014 h 2834640"/>
              <a:gd name="connsiteX7" fmla="*/ 3661911 w 5826357"/>
              <a:gd name="connsiteY7" fmla="*/ 15661 h 2834640"/>
              <a:gd name="connsiteX8" fmla="*/ 4407575 w 5826357"/>
              <a:gd name="connsiteY8" fmla="*/ 13255 h 2834640"/>
              <a:gd name="connsiteX9" fmla="*/ 4923892 w 5826357"/>
              <a:gd name="connsiteY9" fmla="*/ 22876 h 2834640"/>
              <a:gd name="connsiteX10" fmla="*/ 5289735 w 5826357"/>
              <a:gd name="connsiteY10" fmla="*/ 16142 h 2834640"/>
              <a:gd name="connsiteX11" fmla="*/ 5443653 w 5826357"/>
              <a:gd name="connsiteY11" fmla="*/ 19488 h 2834640"/>
              <a:gd name="connsiteX12" fmla="*/ 5443653 w 5826357"/>
              <a:gd name="connsiteY12" fmla="*/ 19590 h 2834640"/>
              <a:gd name="connsiteX13" fmla="*/ 5461003 w 5826357"/>
              <a:gd name="connsiteY13" fmla="*/ 19865 h 2834640"/>
              <a:gd name="connsiteX14" fmla="*/ 5525946 w 5826357"/>
              <a:gd name="connsiteY14" fmla="*/ 21277 h 2834640"/>
              <a:gd name="connsiteX15" fmla="*/ 5553503 w 5826357"/>
              <a:gd name="connsiteY15" fmla="*/ 20991 h 2834640"/>
              <a:gd name="connsiteX16" fmla="*/ 5553503 w 5826357"/>
              <a:gd name="connsiteY16" fmla="*/ 19958 h 2834640"/>
              <a:gd name="connsiteX17" fmla="*/ 5739094 w 5826357"/>
              <a:gd name="connsiteY17" fmla="*/ 16057 h 2834640"/>
              <a:gd name="connsiteX18" fmla="*/ 5818637 w 5826357"/>
              <a:gd name="connsiteY18" fmla="*/ 16208 h 2834640"/>
              <a:gd name="connsiteX19" fmla="*/ 5823611 w 5826357"/>
              <a:gd name="connsiteY19" fmla="*/ 145395 h 2834640"/>
              <a:gd name="connsiteX20" fmla="*/ 5796251 w 5826357"/>
              <a:gd name="connsiteY20" fmla="*/ 541303 h 2834640"/>
              <a:gd name="connsiteX21" fmla="*/ 5799385 w 5826357"/>
              <a:gd name="connsiteY21" fmla="*/ 868678 h 2834640"/>
              <a:gd name="connsiteX22" fmla="*/ 5808934 w 5826357"/>
              <a:gd name="connsiteY22" fmla="*/ 1410395 h 2834640"/>
              <a:gd name="connsiteX23" fmla="*/ 5811927 w 5826357"/>
              <a:gd name="connsiteY23" fmla="*/ 1680101 h 2834640"/>
              <a:gd name="connsiteX24" fmla="*/ 5805941 w 5826357"/>
              <a:gd name="connsiteY24" fmla="*/ 2298040 h 2834640"/>
              <a:gd name="connsiteX25" fmla="*/ 5810928 w 5826357"/>
              <a:gd name="connsiteY25" fmla="*/ 2533239 h 2834640"/>
              <a:gd name="connsiteX26" fmla="*/ 5819317 w 5826357"/>
              <a:gd name="connsiteY26" fmla="*/ 2799532 h 2834640"/>
              <a:gd name="connsiteX27" fmla="*/ 5818515 w 5826357"/>
              <a:gd name="connsiteY27" fmla="*/ 2825018 h 2834640"/>
              <a:gd name="connsiteX28" fmla="*/ 5558312 w 5826357"/>
              <a:gd name="connsiteY28" fmla="*/ 2815050 h 2834640"/>
              <a:gd name="connsiteX29" fmla="*/ 5289142 w 5826357"/>
              <a:gd name="connsiteY29" fmla="*/ 2816499 h 2834640"/>
              <a:gd name="connsiteX30" fmla="*/ 4747056 w 5826357"/>
              <a:gd name="connsiteY30" fmla="*/ 2823709 h 2834640"/>
              <a:gd name="connsiteX31" fmla="*/ 3814576 w 5826357"/>
              <a:gd name="connsiteY31" fmla="*/ 2831205 h 2834640"/>
              <a:gd name="connsiteX32" fmla="*/ 3094692 w 5826357"/>
              <a:gd name="connsiteY32" fmla="*/ 2817941 h 2834640"/>
              <a:gd name="connsiteX33" fmla="*/ 2390154 w 5826357"/>
              <a:gd name="connsiteY33" fmla="*/ 2822362 h 2834640"/>
              <a:gd name="connsiteX34" fmla="*/ 2075689 w 5826357"/>
              <a:gd name="connsiteY34" fmla="*/ 2823131 h 2834640"/>
              <a:gd name="connsiteX35" fmla="*/ 1575518 w 5826357"/>
              <a:gd name="connsiteY35" fmla="*/ 2827841 h 2834640"/>
              <a:gd name="connsiteX36" fmla="*/ 919382 w 5826357"/>
              <a:gd name="connsiteY36" fmla="*/ 2826687 h 2834640"/>
              <a:gd name="connsiteX37" fmla="*/ 426015 w 5826357"/>
              <a:gd name="connsiteY37" fmla="*/ 2824284 h 2834640"/>
              <a:gd name="connsiteX38" fmla="*/ 35033 w 5826357"/>
              <a:gd name="connsiteY38" fmla="*/ 2823046 h 2834640"/>
              <a:gd name="connsiteX39" fmla="*/ 37911 w 5826357"/>
              <a:gd name="connsiteY39" fmla="*/ 2703128 h 2834640"/>
              <a:gd name="connsiteX40" fmla="*/ 15231 w 5826357"/>
              <a:gd name="connsiteY40" fmla="*/ 2262820 h 2834640"/>
              <a:gd name="connsiteX41" fmla="*/ 15231 w 5826357"/>
              <a:gd name="connsiteY41" fmla="*/ 1979702 h 2834640"/>
              <a:gd name="connsiteX42" fmla="*/ 34773 w 5826357"/>
              <a:gd name="connsiteY42" fmla="*/ 1664744 h 2834640"/>
              <a:gd name="connsiteX43" fmla="*/ 26498 w 5826357"/>
              <a:gd name="connsiteY43" fmla="*/ 1353151 h 2834640"/>
              <a:gd name="connsiteX44" fmla="*/ 21079 w 5826357"/>
              <a:gd name="connsiteY44" fmla="*/ 1071669 h 2834640"/>
              <a:gd name="connsiteX45" fmla="*/ 22221 w 5826357"/>
              <a:gd name="connsiteY45" fmla="*/ 755747 h 2834640"/>
              <a:gd name="connsiteX46" fmla="*/ 47465 w 5826357"/>
              <a:gd name="connsiteY46" fmla="*/ 479653 h 2834640"/>
              <a:gd name="connsiteX47" fmla="*/ 23219 w 5826357"/>
              <a:gd name="connsiteY47" fmla="*/ 113034 h 2834640"/>
              <a:gd name="connsiteX48" fmla="*/ 19376 w 5826357"/>
              <a:gd name="connsiteY48" fmla="*/ 34918 h 2834640"/>
              <a:gd name="connsiteX49" fmla="*/ 25714 w 5826357"/>
              <a:gd name="connsiteY49" fmla="*/ 35033 h 2834640"/>
              <a:gd name="connsiteX50" fmla="*/ 135190 w 5826357"/>
              <a:gd name="connsiteY50" fmla="*/ 25396 h 2834640"/>
              <a:gd name="connsiteX51" fmla="*/ 148494 w 5826357"/>
              <a:gd name="connsiteY51" fmla="*/ 25388 h 2834640"/>
              <a:gd name="connsiteX52" fmla="*/ 474579 w 5826357"/>
              <a:gd name="connsiteY52" fmla="*/ 10273 h 2834640"/>
              <a:gd name="connsiteX53" fmla="*/ 684566 w 5826357"/>
              <a:gd name="connsiteY53" fmla="*/ 64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6357" h="2834640" fill="none" extrusionOk="0">
                <a:moveTo>
                  <a:pt x="684566" y="64"/>
                </a:moveTo>
                <a:cubicBezTo>
                  <a:pt x="754232" y="2989"/>
                  <a:pt x="824607" y="6413"/>
                  <a:pt x="894337" y="10273"/>
                </a:cubicBezTo>
                <a:cubicBezTo>
                  <a:pt x="1066550" y="39847"/>
                  <a:pt x="1213186" y="55063"/>
                  <a:pt x="1361304" y="23453"/>
                </a:cubicBezTo>
                <a:cubicBezTo>
                  <a:pt x="1520853" y="29269"/>
                  <a:pt x="1666388" y="30789"/>
                  <a:pt x="1823280" y="17872"/>
                </a:cubicBezTo>
                <a:cubicBezTo>
                  <a:pt x="1962187" y="48217"/>
                  <a:pt x="2167262" y="18954"/>
                  <a:pt x="2240613" y="14217"/>
                </a:cubicBezTo>
                <a:cubicBezTo>
                  <a:pt x="2400192" y="35018"/>
                  <a:pt x="2542058" y="20519"/>
                  <a:pt x="2709007" y="14987"/>
                </a:cubicBezTo>
                <a:cubicBezTo>
                  <a:pt x="2855217" y="37372"/>
                  <a:pt x="3001291" y="42167"/>
                  <a:pt x="3118351" y="32014"/>
                </a:cubicBezTo>
                <a:cubicBezTo>
                  <a:pt x="3291475" y="26204"/>
                  <a:pt x="3498259" y="10640"/>
                  <a:pt x="3661911" y="15661"/>
                </a:cubicBezTo>
                <a:cubicBezTo>
                  <a:pt x="3879111" y="44030"/>
                  <a:pt x="4148239" y="24525"/>
                  <a:pt x="4407575" y="13255"/>
                </a:cubicBezTo>
                <a:cubicBezTo>
                  <a:pt x="4579269" y="1149"/>
                  <a:pt x="4785285" y="31664"/>
                  <a:pt x="4923892" y="22876"/>
                </a:cubicBezTo>
                <a:cubicBezTo>
                  <a:pt x="5041107" y="35368"/>
                  <a:pt x="5173681" y="7547"/>
                  <a:pt x="5289735" y="16142"/>
                </a:cubicBezTo>
                <a:cubicBezTo>
                  <a:pt x="5338398" y="30610"/>
                  <a:pt x="5425658" y="15717"/>
                  <a:pt x="5443653" y="19488"/>
                </a:cubicBezTo>
                <a:cubicBezTo>
                  <a:pt x="5443649" y="19502"/>
                  <a:pt x="5443654" y="19544"/>
                  <a:pt x="5443653" y="19590"/>
                </a:cubicBezTo>
                <a:cubicBezTo>
                  <a:pt x="5446644" y="18354"/>
                  <a:pt x="5459000" y="20792"/>
                  <a:pt x="5461003" y="19865"/>
                </a:cubicBezTo>
                <a:cubicBezTo>
                  <a:pt x="5489950" y="22454"/>
                  <a:pt x="5505123" y="26114"/>
                  <a:pt x="5525946" y="21277"/>
                </a:cubicBezTo>
                <a:cubicBezTo>
                  <a:pt x="5531818" y="22072"/>
                  <a:pt x="5547244" y="20307"/>
                  <a:pt x="5553503" y="20991"/>
                </a:cubicBezTo>
                <a:cubicBezTo>
                  <a:pt x="5553561" y="20611"/>
                  <a:pt x="5553495" y="20210"/>
                  <a:pt x="5553503" y="19958"/>
                </a:cubicBezTo>
                <a:cubicBezTo>
                  <a:pt x="5591283" y="3811"/>
                  <a:pt x="5666260" y="2005"/>
                  <a:pt x="5739094" y="16057"/>
                </a:cubicBezTo>
                <a:cubicBezTo>
                  <a:pt x="5775762" y="10391"/>
                  <a:pt x="5800940" y="20763"/>
                  <a:pt x="5818637" y="16208"/>
                </a:cubicBezTo>
                <a:cubicBezTo>
                  <a:pt x="5825409" y="61580"/>
                  <a:pt x="5829114" y="95280"/>
                  <a:pt x="5823611" y="145395"/>
                </a:cubicBezTo>
                <a:cubicBezTo>
                  <a:pt x="5860530" y="280616"/>
                  <a:pt x="5811577" y="411802"/>
                  <a:pt x="5796251" y="541303"/>
                </a:cubicBezTo>
                <a:cubicBezTo>
                  <a:pt x="5778549" y="654611"/>
                  <a:pt x="5795681" y="769588"/>
                  <a:pt x="5799385" y="868678"/>
                </a:cubicBezTo>
                <a:cubicBezTo>
                  <a:pt x="5822272" y="1035302"/>
                  <a:pt x="5819853" y="1231422"/>
                  <a:pt x="5808934" y="1410395"/>
                </a:cubicBezTo>
                <a:cubicBezTo>
                  <a:pt x="5793327" y="1509380"/>
                  <a:pt x="5804526" y="1597314"/>
                  <a:pt x="5811927" y="1680101"/>
                </a:cubicBezTo>
                <a:cubicBezTo>
                  <a:pt x="5806165" y="1858051"/>
                  <a:pt x="5847098" y="2097738"/>
                  <a:pt x="5805941" y="2298040"/>
                </a:cubicBezTo>
                <a:cubicBezTo>
                  <a:pt x="5810780" y="2376852"/>
                  <a:pt x="5812602" y="2452529"/>
                  <a:pt x="5810928" y="2533239"/>
                </a:cubicBezTo>
                <a:cubicBezTo>
                  <a:pt x="5815618" y="2621853"/>
                  <a:pt x="5827574" y="2725767"/>
                  <a:pt x="5819317" y="2799532"/>
                </a:cubicBezTo>
                <a:cubicBezTo>
                  <a:pt x="5818343" y="2809191"/>
                  <a:pt x="5817882" y="2815980"/>
                  <a:pt x="5818515" y="2825018"/>
                </a:cubicBezTo>
                <a:cubicBezTo>
                  <a:pt x="5706821" y="2832214"/>
                  <a:pt x="5684021" y="2805886"/>
                  <a:pt x="5558312" y="2815050"/>
                </a:cubicBezTo>
                <a:cubicBezTo>
                  <a:pt x="5471138" y="2814125"/>
                  <a:pt x="5380892" y="2813443"/>
                  <a:pt x="5289142" y="2816499"/>
                </a:cubicBezTo>
                <a:cubicBezTo>
                  <a:pt x="5130098" y="2833537"/>
                  <a:pt x="4920566" y="2820807"/>
                  <a:pt x="4747056" y="2823709"/>
                </a:cubicBezTo>
                <a:cubicBezTo>
                  <a:pt x="4469427" y="2783075"/>
                  <a:pt x="4143415" y="2805080"/>
                  <a:pt x="3814576" y="2831205"/>
                </a:cubicBezTo>
                <a:cubicBezTo>
                  <a:pt x="3583827" y="2829407"/>
                  <a:pt x="3308364" y="2823126"/>
                  <a:pt x="3094692" y="2817941"/>
                </a:cubicBezTo>
                <a:cubicBezTo>
                  <a:pt x="2850093" y="2795744"/>
                  <a:pt x="2621106" y="2808837"/>
                  <a:pt x="2390154" y="2822362"/>
                </a:cubicBezTo>
                <a:cubicBezTo>
                  <a:pt x="2297150" y="2838380"/>
                  <a:pt x="2186460" y="2837370"/>
                  <a:pt x="2075689" y="2823131"/>
                </a:cubicBezTo>
                <a:cubicBezTo>
                  <a:pt x="1915585" y="2815093"/>
                  <a:pt x="1749928" y="2824239"/>
                  <a:pt x="1575518" y="2827841"/>
                </a:cubicBezTo>
                <a:cubicBezTo>
                  <a:pt x="1359243" y="2844172"/>
                  <a:pt x="1164229" y="2847111"/>
                  <a:pt x="919382" y="2826687"/>
                </a:cubicBezTo>
                <a:cubicBezTo>
                  <a:pt x="757928" y="2823220"/>
                  <a:pt x="615249" y="2818195"/>
                  <a:pt x="426015" y="2824284"/>
                </a:cubicBezTo>
                <a:cubicBezTo>
                  <a:pt x="346416" y="2842442"/>
                  <a:pt x="134248" y="2844925"/>
                  <a:pt x="35033" y="2823046"/>
                </a:cubicBezTo>
                <a:cubicBezTo>
                  <a:pt x="35002" y="2779874"/>
                  <a:pt x="40003" y="2744335"/>
                  <a:pt x="37911" y="2703128"/>
                </a:cubicBezTo>
                <a:cubicBezTo>
                  <a:pt x="32801" y="2552673"/>
                  <a:pt x="25048" y="2418186"/>
                  <a:pt x="15231" y="2262820"/>
                </a:cubicBezTo>
                <a:cubicBezTo>
                  <a:pt x="-1109" y="2180386"/>
                  <a:pt x="-11379" y="2066156"/>
                  <a:pt x="15231" y="1979702"/>
                </a:cubicBezTo>
                <a:cubicBezTo>
                  <a:pt x="34938" y="1884340"/>
                  <a:pt x="52824" y="1772989"/>
                  <a:pt x="34773" y="1664744"/>
                </a:cubicBezTo>
                <a:cubicBezTo>
                  <a:pt x="21582" y="1570266"/>
                  <a:pt x="27990" y="1467504"/>
                  <a:pt x="26498" y="1353151"/>
                </a:cubicBezTo>
                <a:cubicBezTo>
                  <a:pt x="26027" y="1259395"/>
                  <a:pt x="36820" y="1165138"/>
                  <a:pt x="21079" y="1071669"/>
                </a:cubicBezTo>
                <a:cubicBezTo>
                  <a:pt x="7518" y="984418"/>
                  <a:pt x="12025" y="870168"/>
                  <a:pt x="22221" y="755747"/>
                </a:cubicBezTo>
                <a:cubicBezTo>
                  <a:pt x="34650" y="661790"/>
                  <a:pt x="34462" y="561789"/>
                  <a:pt x="47465" y="479653"/>
                </a:cubicBezTo>
                <a:cubicBezTo>
                  <a:pt x="49500" y="365872"/>
                  <a:pt x="37165" y="245690"/>
                  <a:pt x="23219" y="113034"/>
                </a:cubicBezTo>
                <a:cubicBezTo>
                  <a:pt x="24829" y="86186"/>
                  <a:pt x="14162" y="54676"/>
                  <a:pt x="19376" y="34918"/>
                </a:cubicBezTo>
                <a:cubicBezTo>
                  <a:pt x="20862" y="35354"/>
                  <a:pt x="24745" y="34764"/>
                  <a:pt x="25714" y="35033"/>
                </a:cubicBezTo>
                <a:cubicBezTo>
                  <a:pt x="72997" y="30766"/>
                  <a:pt x="97178" y="22100"/>
                  <a:pt x="135190" y="25396"/>
                </a:cubicBezTo>
                <a:cubicBezTo>
                  <a:pt x="136526" y="26009"/>
                  <a:pt x="147164" y="25353"/>
                  <a:pt x="148494" y="25388"/>
                </a:cubicBezTo>
                <a:cubicBezTo>
                  <a:pt x="266937" y="8367"/>
                  <a:pt x="376170" y="19892"/>
                  <a:pt x="474579" y="10273"/>
                </a:cubicBezTo>
                <a:cubicBezTo>
                  <a:pt x="544643" y="2553"/>
                  <a:pt x="615080" y="5373"/>
                  <a:pt x="684566" y="64"/>
                </a:cubicBezTo>
                <a:close/>
              </a:path>
              <a:path w="5826357" h="2834640" stroke="0" extrusionOk="0">
                <a:moveTo>
                  <a:pt x="684566" y="64"/>
                </a:moveTo>
                <a:cubicBezTo>
                  <a:pt x="750502" y="-2633"/>
                  <a:pt x="820895" y="-9127"/>
                  <a:pt x="894337" y="10273"/>
                </a:cubicBezTo>
                <a:cubicBezTo>
                  <a:pt x="1066241" y="37666"/>
                  <a:pt x="1211170" y="14922"/>
                  <a:pt x="1361304" y="23453"/>
                </a:cubicBezTo>
                <a:cubicBezTo>
                  <a:pt x="1522329" y="-13602"/>
                  <a:pt x="1652188" y="-2082"/>
                  <a:pt x="1823280" y="17872"/>
                </a:cubicBezTo>
                <a:cubicBezTo>
                  <a:pt x="1890455" y="44397"/>
                  <a:pt x="2115676" y="34777"/>
                  <a:pt x="2240613" y="14217"/>
                </a:cubicBezTo>
                <a:cubicBezTo>
                  <a:pt x="2373282" y="13154"/>
                  <a:pt x="2536253" y="499"/>
                  <a:pt x="2709007" y="14987"/>
                </a:cubicBezTo>
                <a:cubicBezTo>
                  <a:pt x="2826151" y="27497"/>
                  <a:pt x="2981691" y="20196"/>
                  <a:pt x="3118351" y="32014"/>
                </a:cubicBezTo>
                <a:cubicBezTo>
                  <a:pt x="3279460" y="7341"/>
                  <a:pt x="3482171" y="18997"/>
                  <a:pt x="3661911" y="15661"/>
                </a:cubicBezTo>
                <a:cubicBezTo>
                  <a:pt x="3905799" y="-6749"/>
                  <a:pt x="4154001" y="-19398"/>
                  <a:pt x="4407575" y="13255"/>
                </a:cubicBezTo>
                <a:cubicBezTo>
                  <a:pt x="4569278" y="45357"/>
                  <a:pt x="4752399" y="33846"/>
                  <a:pt x="4923892" y="22876"/>
                </a:cubicBezTo>
                <a:cubicBezTo>
                  <a:pt x="5059643" y="12444"/>
                  <a:pt x="5154984" y="13085"/>
                  <a:pt x="5289735" y="16142"/>
                </a:cubicBezTo>
                <a:cubicBezTo>
                  <a:pt x="5323773" y="18147"/>
                  <a:pt x="5370682" y="10807"/>
                  <a:pt x="5443653" y="19488"/>
                </a:cubicBezTo>
                <a:cubicBezTo>
                  <a:pt x="5443654" y="19510"/>
                  <a:pt x="5443644" y="19556"/>
                  <a:pt x="5443653" y="19590"/>
                </a:cubicBezTo>
                <a:cubicBezTo>
                  <a:pt x="5445657" y="18868"/>
                  <a:pt x="5453036" y="18354"/>
                  <a:pt x="5461003" y="19865"/>
                </a:cubicBezTo>
                <a:cubicBezTo>
                  <a:pt x="5483482" y="17660"/>
                  <a:pt x="5497403" y="16860"/>
                  <a:pt x="5525946" y="21277"/>
                </a:cubicBezTo>
                <a:cubicBezTo>
                  <a:pt x="5530921" y="22796"/>
                  <a:pt x="5540327" y="21257"/>
                  <a:pt x="5553503" y="20991"/>
                </a:cubicBezTo>
                <a:cubicBezTo>
                  <a:pt x="5553581" y="20616"/>
                  <a:pt x="5553579" y="20065"/>
                  <a:pt x="5553503" y="19958"/>
                </a:cubicBezTo>
                <a:cubicBezTo>
                  <a:pt x="5630164" y="16160"/>
                  <a:pt x="5692746" y="6958"/>
                  <a:pt x="5739094" y="16057"/>
                </a:cubicBezTo>
                <a:cubicBezTo>
                  <a:pt x="5748824" y="13153"/>
                  <a:pt x="5801019" y="15078"/>
                  <a:pt x="5818637" y="16208"/>
                </a:cubicBezTo>
                <a:cubicBezTo>
                  <a:pt x="5816043" y="35591"/>
                  <a:pt x="5826116" y="94165"/>
                  <a:pt x="5823611" y="145395"/>
                </a:cubicBezTo>
                <a:cubicBezTo>
                  <a:pt x="5817635" y="273208"/>
                  <a:pt x="5797715" y="422151"/>
                  <a:pt x="5796251" y="541303"/>
                </a:cubicBezTo>
                <a:cubicBezTo>
                  <a:pt x="5792910" y="641499"/>
                  <a:pt x="5796018" y="746648"/>
                  <a:pt x="5799385" y="868678"/>
                </a:cubicBezTo>
                <a:cubicBezTo>
                  <a:pt x="5828377" y="1069025"/>
                  <a:pt x="5808583" y="1227556"/>
                  <a:pt x="5808934" y="1410395"/>
                </a:cubicBezTo>
                <a:cubicBezTo>
                  <a:pt x="5798337" y="1486495"/>
                  <a:pt x="5806875" y="1584278"/>
                  <a:pt x="5811927" y="1680101"/>
                </a:cubicBezTo>
                <a:cubicBezTo>
                  <a:pt x="5853107" y="1869462"/>
                  <a:pt x="5806996" y="2064869"/>
                  <a:pt x="5805941" y="2298040"/>
                </a:cubicBezTo>
                <a:cubicBezTo>
                  <a:pt x="5815016" y="2377789"/>
                  <a:pt x="5798476" y="2468361"/>
                  <a:pt x="5810928" y="2533239"/>
                </a:cubicBezTo>
                <a:cubicBezTo>
                  <a:pt x="5819239" y="2620815"/>
                  <a:pt x="5820957" y="2717708"/>
                  <a:pt x="5819317" y="2799532"/>
                </a:cubicBezTo>
                <a:cubicBezTo>
                  <a:pt x="5817741" y="2807381"/>
                  <a:pt x="5819289" y="2816279"/>
                  <a:pt x="5818515" y="2825018"/>
                </a:cubicBezTo>
                <a:cubicBezTo>
                  <a:pt x="5758357" y="2827996"/>
                  <a:pt x="5628458" y="2800212"/>
                  <a:pt x="5558312" y="2815050"/>
                </a:cubicBezTo>
                <a:cubicBezTo>
                  <a:pt x="5466630" y="2812121"/>
                  <a:pt x="5378373" y="2815728"/>
                  <a:pt x="5289142" y="2816499"/>
                </a:cubicBezTo>
                <a:cubicBezTo>
                  <a:pt x="5117008" y="2809365"/>
                  <a:pt x="4915728" y="2826107"/>
                  <a:pt x="4747056" y="2823709"/>
                </a:cubicBezTo>
                <a:cubicBezTo>
                  <a:pt x="4452503" y="2789696"/>
                  <a:pt x="4135198" y="2817693"/>
                  <a:pt x="3814576" y="2831205"/>
                </a:cubicBezTo>
                <a:cubicBezTo>
                  <a:pt x="3608631" y="2855859"/>
                  <a:pt x="3330740" y="2828967"/>
                  <a:pt x="3094692" y="2817941"/>
                </a:cubicBezTo>
                <a:cubicBezTo>
                  <a:pt x="2830328" y="2808298"/>
                  <a:pt x="2584720" y="2794994"/>
                  <a:pt x="2390154" y="2822362"/>
                </a:cubicBezTo>
                <a:cubicBezTo>
                  <a:pt x="2278853" y="2824371"/>
                  <a:pt x="2170470" y="2827227"/>
                  <a:pt x="2075689" y="2823131"/>
                </a:cubicBezTo>
                <a:cubicBezTo>
                  <a:pt x="1906730" y="2815903"/>
                  <a:pt x="1767097" y="2825904"/>
                  <a:pt x="1575518" y="2827841"/>
                </a:cubicBezTo>
                <a:cubicBezTo>
                  <a:pt x="1382426" y="2864868"/>
                  <a:pt x="1147454" y="2838205"/>
                  <a:pt x="919382" y="2826687"/>
                </a:cubicBezTo>
                <a:cubicBezTo>
                  <a:pt x="762879" y="2841563"/>
                  <a:pt x="595427" y="2816804"/>
                  <a:pt x="426015" y="2824284"/>
                </a:cubicBezTo>
                <a:cubicBezTo>
                  <a:pt x="370794" y="2836137"/>
                  <a:pt x="207335" y="2817341"/>
                  <a:pt x="35033" y="2823046"/>
                </a:cubicBezTo>
                <a:cubicBezTo>
                  <a:pt x="37608" y="2786749"/>
                  <a:pt x="42370" y="2741063"/>
                  <a:pt x="37911" y="2703128"/>
                </a:cubicBezTo>
                <a:cubicBezTo>
                  <a:pt x="14763" y="2552272"/>
                  <a:pt x="41530" y="2418493"/>
                  <a:pt x="15231" y="2262820"/>
                </a:cubicBezTo>
                <a:cubicBezTo>
                  <a:pt x="-4688" y="2158064"/>
                  <a:pt x="-1728" y="2074225"/>
                  <a:pt x="15231" y="1979702"/>
                </a:cubicBezTo>
                <a:cubicBezTo>
                  <a:pt x="37449" y="1875331"/>
                  <a:pt x="36669" y="1759793"/>
                  <a:pt x="34773" y="1664744"/>
                </a:cubicBezTo>
                <a:cubicBezTo>
                  <a:pt x="12909" y="1570584"/>
                  <a:pt x="37905" y="1445379"/>
                  <a:pt x="26498" y="1353151"/>
                </a:cubicBezTo>
                <a:cubicBezTo>
                  <a:pt x="20899" y="1261560"/>
                  <a:pt x="30660" y="1175739"/>
                  <a:pt x="21079" y="1071669"/>
                </a:cubicBezTo>
                <a:cubicBezTo>
                  <a:pt x="4957" y="968172"/>
                  <a:pt x="14285" y="864149"/>
                  <a:pt x="22221" y="755747"/>
                </a:cubicBezTo>
                <a:cubicBezTo>
                  <a:pt x="38710" y="653114"/>
                  <a:pt x="47078" y="564556"/>
                  <a:pt x="47465" y="479653"/>
                </a:cubicBezTo>
                <a:cubicBezTo>
                  <a:pt x="63287" y="358706"/>
                  <a:pt x="29800" y="233516"/>
                  <a:pt x="23219" y="113034"/>
                </a:cubicBezTo>
                <a:cubicBezTo>
                  <a:pt x="14989" y="84389"/>
                  <a:pt x="16728" y="51259"/>
                  <a:pt x="19376" y="34918"/>
                </a:cubicBezTo>
                <a:cubicBezTo>
                  <a:pt x="22021" y="35298"/>
                  <a:pt x="22584" y="35023"/>
                  <a:pt x="25714" y="35033"/>
                </a:cubicBezTo>
                <a:cubicBezTo>
                  <a:pt x="75887" y="27793"/>
                  <a:pt x="103457" y="25186"/>
                  <a:pt x="135190" y="25396"/>
                </a:cubicBezTo>
                <a:cubicBezTo>
                  <a:pt x="141594" y="25526"/>
                  <a:pt x="142203" y="24754"/>
                  <a:pt x="148494" y="25388"/>
                </a:cubicBezTo>
                <a:cubicBezTo>
                  <a:pt x="258151" y="25002"/>
                  <a:pt x="379291" y="18462"/>
                  <a:pt x="474579" y="10273"/>
                </a:cubicBezTo>
                <a:cubicBezTo>
                  <a:pt x="531420" y="9145"/>
                  <a:pt x="610311" y="2596"/>
                  <a:pt x="684566" y="64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74806656"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5295" h="3870137">
                        <a:moveTo>
                          <a:pt x="630394" y="88"/>
                        </a:moveTo>
                        <a:cubicBezTo>
                          <a:pt x="694916" y="-651"/>
                          <a:pt x="759405" y="3256"/>
                          <a:pt x="823565" y="14026"/>
                        </a:cubicBezTo>
                        <a:cubicBezTo>
                          <a:pt x="965677" y="37078"/>
                          <a:pt x="1110037" y="43118"/>
                          <a:pt x="1253579" y="32021"/>
                        </a:cubicBezTo>
                        <a:cubicBezTo>
                          <a:pt x="1395167" y="22301"/>
                          <a:pt x="1537016" y="21644"/>
                          <a:pt x="1678997" y="24402"/>
                        </a:cubicBezTo>
                        <a:cubicBezTo>
                          <a:pt x="1807056" y="26898"/>
                          <a:pt x="1935246" y="26504"/>
                          <a:pt x="2063305" y="19411"/>
                        </a:cubicBezTo>
                        <a:cubicBezTo>
                          <a:pt x="2207124" y="11268"/>
                          <a:pt x="2350944" y="4307"/>
                          <a:pt x="2494633" y="20463"/>
                        </a:cubicBezTo>
                        <a:cubicBezTo>
                          <a:pt x="2619683" y="36013"/>
                          <a:pt x="2745574" y="43775"/>
                          <a:pt x="2871584" y="43709"/>
                        </a:cubicBezTo>
                        <a:cubicBezTo>
                          <a:pt x="3038652" y="41871"/>
                          <a:pt x="3205324" y="28869"/>
                          <a:pt x="3372130" y="21382"/>
                        </a:cubicBezTo>
                        <a:cubicBezTo>
                          <a:pt x="3600928" y="11137"/>
                          <a:pt x="3829857" y="2337"/>
                          <a:pt x="4058787" y="18098"/>
                        </a:cubicBezTo>
                        <a:cubicBezTo>
                          <a:pt x="4217054" y="29525"/>
                          <a:pt x="4375321" y="40033"/>
                          <a:pt x="4534246" y="31233"/>
                        </a:cubicBezTo>
                        <a:cubicBezTo>
                          <a:pt x="4646411" y="25059"/>
                          <a:pt x="4758709" y="16128"/>
                          <a:pt x="4871138" y="22039"/>
                        </a:cubicBezTo>
                        <a:lnTo>
                          <a:pt x="5012876" y="26608"/>
                        </a:lnTo>
                        <a:lnTo>
                          <a:pt x="5012876" y="26747"/>
                        </a:lnTo>
                        <a:lnTo>
                          <a:pt x="5028853" y="27123"/>
                        </a:lnTo>
                        <a:lnTo>
                          <a:pt x="5088657" y="29050"/>
                        </a:lnTo>
                        <a:lnTo>
                          <a:pt x="5114033" y="28660"/>
                        </a:lnTo>
                        <a:lnTo>
                          <a:pt x="5114033" y="27250"/>
                        </a:lnTo>
                        <a:lnTo>
                          <a:pt x="5284938" y="21923"/>
                        </a:lnTo>
                        <a:lnTo>
                          <a:pt x="5358186" y="22130"/>
                        </a:lnTo>
                        <a:lnTo>
                          <a:pt x="5362767" y="198508"/>
                        </a:lnTo>
                        <a:cubicBezTo>
                          <a:pt x="5373003" y="379474"/>
                          <a:pt x="5349645" y="559126"/>
                          <a:pt x="5337572" y="739042"/>
                        </a:cubicBezTo>
                        <a:cubicBezTo>
                          <a:pt x="5329015" y="887933"/>
                          <a:pt x="5329986" y="1037233"/>
                          <a:pt x="5340458" y="1186007"/>
                        </a:cubicBezTo>
                        <a:cubicBezTo>
                          <a:pt x="5355680" y="1432455"/>
                          <a:pt x="5357780" y="1678904"/>
                          <a:pt x="5349251" y="1925615"/>
                        </a:cubicBezTo>
                        <a:cubicBezTo>
                          <a:pt x="5345051" y="2048445"/>
                          <a:pt x="5346757" y="2171145"/>
                          <a:pt x="5352007" y="2293844"/>
                        </a:cubicBezTo>
                        <a:cubicBezTo>
                          <a:pt x="5364211" y="2575199"/>
                          <a:pt x="5350562" y="2856292"/>
                          <a:pt x="5346495" y="3137517"/>
                        </a:cubicBezTo>
                        <a:cubicBezTo>
                          <a:pt x="5344921" y="3244599"/>
                          <a:pt x="5345182" y="3351683"/>
                          <a:pt x="5351087" y="3458635"/>
                        </a:cubicBezTo>
                        <a:cubicBezTo>
                          <a:pt x="5357649" y="3579825"/>
                          <a:pt x="5359519" y="3701015"/>
                          <a:pt x="5358813" y="3822205"/>
                        </a:cubicBezTo>
                        <a:lnTo>
                          <a:pt x="5358074" y="3857001"/>
                        </a:lnTo>
                        <a:lnTo>
                          <a:pt x="5118462" y="3843392"/>
                        </a:lnTo>
                        <a:cubicBezTo>
                          <a:pt x="5035866" y="3841379"/>
                          <a:pt x="4953191" y="3842037"/>
                          <a:pt x="4870592" y="3845370"/>
                        </a:cubicBezTo>
                        <a:cubicBezTo>
                          <a:pt x="4704245" y="3852194"/>
                          <a:pt x="4538043" y="3870828"/>
                          <a:pt x="4371404" y="3855213"/>
                        </a:cubicBezTo>
                        <a:cubicBezTo>
                          <a:pt x="4084590" y="3828048"/>
                          <a:pt x="3798799" y="3856393"/>
                          <a:pt x="3512714" y="3865448"/>
                        </a:cubicBezTo>
                        <a:cubicBezTo>
                          <a:pt x="3291553" y="3873720"/>
                          <a:pt x="3069997" y="3867668"/>
                          <a:pt x="2849798" y="3847339"/>
                        </a:cubicBezTo>
                        <a:cubicBezTo>
                          <a:pt x="2633967" y="3827364"/>
                          <a:pt x="2416331" y="3829390"/>
                          <a:pt x="2201012" y="3853375"/>
                        </a:cubicBezTo>
                        <a:cubicBezTo>
                          <a:pt x="2104727" y="3861664"/>
                          <a:pt x="2007787" y="3862013"/>
                          <a:pt x="1911432" y="3854425"/>
                        </a:cubicBezTo>
                        <a:cubicBezTo>
                          <a:pt x="1757959" y="3845281"/>
                          <a:pt x="1603920" y="3847431"/>
                          <a:pt x="1450842" y="3860855"/>
                        </a:cubicBezTo>
                        <a:cubicBezTo>
                          <a:pt x="1249680" y="3879096"/>
                          <a:pt x="1047937" y="3865973"/>
                          <a:pt x="846628" y="3859280"/>
                        </a:cubicBezTo>
                        <a:cubicBezTo>
                          <a:pt x="695138" y="3854293"/>
                          <a:pt x="543792" y="3851275"/>
                          <a:pt x="392303" y="3855999"/>
                        </a:cubicBezTo>
                        <a:lnTo>
                          <a:pt x="32261" y="3854308"/>
                        </a:lnTo>
                        <a:lnTo>
                          <a:pt x="34911" y="3690584"/>
                        </a:lnTo>
                        <a:cubicBezTo>
                          <a:pt x="38062" y="3489893"/>
                          <a:pt x="38062" y="3289333"/>
                          <a:pt x="14026" y="3089431"/>
                        </a:cubicBezTo>
                        <a:cubicBezTo>
                          <a:pt x="-1603" y="2960846"/>
                          <a:pt x="-7514" y="2831212"/>
                          <a:pt x="14026" y="2702890"/>
                        </a:cubicBezTo>
                        <a:cubicBezTo>
                          <a:pt x="37078" y="2560779"/>
                          <a:pt x="43118" y="2416419"/>
                          <a:pt x="32022" y="2272877"/>
                        </a:cubicBezTo>
                        <a:cubicBezTo>
                          <a:pt x="22301" y="2131289"/>
                          <a:pt x="21645" y="1989440"/>
                          <a:pt x="24402" y="1847459"/>
                        </a:cubicBezTo>
                        <a:cubicBezTo>
                          <a:pt x="26898" y="1719400"/>
                          <a:pt x="26504" y="1591210"/>
                          <a:pt x="19411" y="1463151"/>
                        </a:cubicBezTo>
                        <a:cubicBezTo>
                          <a:pt x="11269" y="1319332"/>
                          <a:pt x="4307" y="1175513"/>
                          <a:pt x="20463" y="1031823"/>
                        </a:cubicBezTo>
                        <a:cubicBezTo>
                          <a:pt x="36013" y="906773"/>
                          <a:pt x="43775" y="780882"/>
                          <a:pt x="43709" y="654872"/>
                        </a:cubicBezTo>
                        <a:cubicBezTo>
                          <a:pt x="41871" y="487804"/>
                          <a:pt x="28869" y="321131"/>
                          <a:pt x="21382" y="154326"/>
                        </a:cubicBezTo>
                        <a:lnTo>
                          <a:pt x="17843" y="47674"/>
                        </a:lnTo>
                        <a:lnTo>
                          <a:pt x="23680" y="47831"/>
                        </a:lnTo>
                        <a:lnTo>
                          <a:pt x="124492" y="34674"/>
                        </a:lnTo>
                        <a:lnTo>
                          <a:pt x="136744" y="34663"/>
                        </a:lnTo>
                        <a:cubicBezTo>
                          <a:pt x="236958" y="32054"/>
                          <a:pt x="337073" y="26044"/>
                          <a:pt x="437024" y="14026"/>
                        </a:cubicBezTo>
                        <a:cubicBezTo>
                          <a:pt x="501317" y="6212"/>
                          <a:pt x="565872" y="827"/>
                          <a:pt x="630394" y="88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09D5E0-31BB-4C0C-B991-F6E0DDB229E4}"/>
              </a:ext>
            </a:extLst>
          </p:cNvPr>
          <p:cNvCxnSpPr>
            <a:cxnSpLocks/>
          </p:cNvCxnSpPr>
          <p:nvPr/>
        </p:nvCxnSpPr>
        <p:spPr>
          <a:xfrm flipV="1">
            <a:off x="6009146" y="200025"/>
            <a:ext cx="0" cy="411480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5E0A6-DBF0-4233-B67C-4DF00639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4" t="24721" r="2968" b="20001"/>
          <a:stretch/>
        </p:blipFill>
        <p:spPr>
          <a:xfrm>
            <a:off x="6111281" y="840105"/>
            <a:ext cx="6011146" cy="2834640"/>
          </a:xfrm>
          <a:custGeom>
            <a:avLst/>
            <a:gdLst>
              <a:gd name="connsiteX0" fmla="*/ 0 w 6011146"/>
              <a:gd name="connsiteY0" fmla="*/ 0 h 2834640"/>
              <a:gd name="connsiteX1" fmla="*/ 547682 w 6011146"/>
              <a:gd name="connsiteY1" fmla="*/ 0 h 2834640"/>
              <a:gd name="connsiteX2" fmla="*/ 1155476 w 6011146"/>
              <a:gd name="connsiteY2" fmla="*/ 0 h 2834640"/>
              <a:gd name="connsiteX3" fmla="*/ 1643047 w 6011146"/>
              <a:gd name="connsiteY3" fmla="*/ 0 h 2834640"/>
              <a:gd name="connsiteX4" fmla="*/ 2310952 w 6011146"/>
              <a:gd name="connsiteY4" fmla="*/ 0 h 2834640"/>
              <a:gd name="connsiteX5" fmla="*/ 3099080 w 6011146"/>
              <a:gd name="connsiteY5" fmla="*/ 0 h 2834640"/>
              <a:gd name="connsiteX6" fmla="*/ 3706873 w 6011146"/>
              <a:gd name="connsiteY6" fmla="*/ 0 h 2834640"/>
              <a:gd name="connsiteX7" fmla="*/ 4254556 w 6011146"/>
              <a:gd name="connsiteY7" fmla="*/ 0 h 2834640"/>
              <a:gd name="connsiteX8" fmla="*/ 4922461 w 6011146"/>
              <a:gd name="connsiteY8" fmla="*/ 0 h 2834640"/>
              <a:gd name="connsiteX9" fmla="*/ 6011146 w 6011146"/>
              <a:gd name="connsiteY9" fmla="*/ 0 h 2834640"/>
              <a:gd name="connsiteX10" fmla="*/ 6011146 w 6011146"/>
              <a:gd name="connsiteY10" fmla="*/ 538582 h 2834640"/>
              <a:gd name="connsiteX11" fmla="*/ 6011146 w 6011146"/>
              <a:gd name="connsiteY11" fmla="*/ 1133856 h 2834640"/>
              <a:gd name="connsiteX12" fmla="*/ 6011146 w 6011146"/>
              <a:gd name="connsiteY12" fmla="*/ 1700784 h 2834640"/>
              <a:gd name="connsiteX13" fmla="*/ 6011146 w 6011146"/>
              <a:gd name="connsiteY13" fmla="*/ 2239366 h 2834640"/>
              <a:gd name="connsiteX14" fmla="*/ 6011146 w 6011146"/>
              <a:gd name="connsiteY14" fmla="*/ 2834640 h 2834640"/>
              <a:gd name="connsiteX15" fmla="*/ 5283129 w 6011146"/>
              <a:gd name="connsiteY15" fmla="*/ 2834640 h 2834640"/>
              <a:gd name="connsiteX16" fmla="*/ 4795559 w 6011146"/>
              <a:gd name="connsiteY16" fmla="*/ 2834640 h 2834640"/>
              <a:gd name="connsiteX17" fmla="*/ 4067542 w 6011146"/>
              <a:gd name="connsiteY17" fmla="*/ 2834640 h 2834640"/>
              <a:gd name="connsiteX18" fmla="*/ 3339526 w 6011146"/>
              <a:gd name="connsiteY18" fmla="*/ 2834640 h 2834640"/>
              <a:gd name="connsiteX19" fmla="*/ 2851955 w 6011146"/>
              <a:gd name="connsiteY19" fmla="*/ 2834640 h 2834640"/>
              <a:gd name="connsiteX20" fmla="*/ 2304273 w 6011146"/>
              <a:gd name="connsiteY20" fmla="*/ 2834640 h 2834640"/>
              <a:gd name="connsiteX21" fmla="*/ 1636368 w 6011146"/>
              <a:gd name="connsiteY21" fmla="*/ 2834640 h 2834640"/>
              <a:gd name="connsiteX22" fmla="*/ 1148797 w 6011146"/>
              <a:gd name="connsiteY22" fmla="*/ 2834640 h 2834640"/>
              <a:gd name="connsiteX23" fmla="*/ 0 w 6011146"/>
              <a:gd name="connsiteY23" fmla="*/ 2834640 h 2834640"/>
              <a:gd name="connsiteX24" fmla="*/ 0 w 6011146"/>
              <a:gd name="connsiteY24" fmla="*/ 2324405 h 2834640"/>
              <a:gd name="connsiteX25" fmla="*/ 0 w 6011146"/>
              <a:gd name="connsiteY25" fmla="*/ 1729130 h 2834640"/>
              <a:gd name="connsiteX26" fmla="*/ 0 w 6011146"/>
              <a:gd name="connsiteY26" fmla="*/ 1162202 h 2834640"/>
              <a:gd name="connsiteX27" fmla="*/ 0 w 6011146"/>
              <a:gd name="connsiteY27" fmla="*/ 595274 h 2834640"/>
              <a:gd name="connsiteX28" fmla="*/ 0 w 6011146"/>
              <a:gd name="connsiteY28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146" h="2834640" fill="none" extrusionOk="0">
                <a:moveTo>
                  <a:pt x="0" y="0"/>
                </a:moveTo>
                <a:cubicBezTo>
                  <a:pt x="177403" y="26373"/>
                  <a:pt x="408156" y="-19692"/>
                  <a:pt x="547682" y="0"/>
                </a:cubicBezTo>
                <a:cubicBezTo>
                  <a:pt x="687208" y="19692"/>
                  <a:pt x="888042" y="-22412"/>
                  <a:pt x="1155476" y="0"/>
                </a:cubicBezTo>
                <a:cubicBezTo>
                  <a:pt x="1422910" y="22412"/>
                  <a:pt x="1456835" y="4549"/>
                  <a:pt x="1643047" y="0"/>
                </a:cubicBezTo>
                <a:cubicBezTo>
                  <a:pt x="1829259" y="-4549"/>
                  <a:pt x="2049098" y="-32475"/>
                  <a:pt x="2310952" y="0"/>
                </a:cubicBezTo>
                <a:cubicBezTo>
                  <a:pt x="2572806" y="32475"/>
                  <a:pt x="2742223" y="-27368"/>
                  <a:pt x="3099080" y="0"/>
                </a:cubicBezTo>
                <a:cubicBezTo>
                  <a:pt x="3455937" y="27368"/>
                  <a:pt x="3533190" y="-21866"/>
                  <a:pt x="3706873" y="0"/>
                </a:cubicBezTo>
                <a:cubicBezTo>
                  <a:pt x="3880556" y="21866"/>
                  <a:pt x="4064672" y="-6994"/>
                  <a:pt x="4254556" y="0"/>
                </a:cubicBezTo>
                <a:cubicBezTo>
                  <a:pt x="4444440" y="6994"/>
                  <a:pt x="4713993" y="17516"/>
                  <a:pt x="4922461" y="0"/>
                </a:cubicBezTo>
                <a:cubicBezTo>
                  <a:pt x="5130929" y="-17516"/>
                  <a:pt x="5652493" y="-40847"/>
                  <a:pt x="6011146" y="0"/>
                </a:cubicBezTo>
                <a:cubicBezTo>
                  <a:pt x="6022350" y="171838"/>
                  <a:pt x="5998481" y="317569"/>
                  <a:pt x="6011146" y="538582"/>
                </a:cubicBezTo>
                <a:cubicBezTo>
                  <a:pt x="6023811" y="759595"/>
                  <a:pt x="6014628" y="975616"/>
                  <a:pt x="6011146" y="1133856"/>
                </a:cubicBezTo>
                <a:cubicBezTo>
                  <a:pt x="6007664" y="1292096"/>
                  <a:pt x="6001652" y="1422795"/>
                  <a:pt x="6011146" y="1700784"/>
                </a:cubicBezTo>
                <a:cubicBezTo>
                  <a:pt x="6020640" y="1978773"/>
                  <a:pt x="6034724" y="2120654"/>
                  <a:pt x="6011146" y="2239366"/>
                </a:cubicBezTo>
                <a:cubicBezTo>
                  <a:pt x="5987568" y="2358078"/>
                  <a:pt x="6011969" y="2616200"/>
                  <a:pt x="6011146" y="2834640"/>
                </a:cubicBezTo>
                <a:cubicBezTo>
                  <a:pt x="5738881" y="2856626"/>
                  <a:pt x="5521744" y="2825584"/>
                  <a:pt x="5283129" y="2834640"/>
                </a:cubicBezTo>
                <a:cubicBezTo>
                  <a:pt x="5044514" y="2843696"/>
                  <a:pt x="4969959" y="2833102"/>
                  <a:pt x="4795559" y="2834640"/>
                </a:cubicBezTo>
                <a:cubicBezTo>
                  <a:pt x="4621159" y="2836179"/>
                  <a:pt x="4349323" y="2854545"/>
                  <a:pt x="4067542" y="2834640"/>
                </a:cubicBezTo>
                <a:cubicBezTo>
                  <a:pt x="3785761" y="2814735"/>
                  <a:pt x="3554018" y="2853560"/>
                  <a:pt x="3339526" y="2834640"/>
                </a:cubicBezTo>
                <a:cubicBezTo>
                  <a:pt x="3125034" y="2815720"/>
                  <a:pt x="3044401" y="2826998"/>
                  <a:pt x="2851955" y="2834640"/>
                </a:cubicBezTo>
                <a:cubicBezTo>
                  <a:pt x="2659509" y="2842282"/>
                  <a:pt x="2513506" y="2811709"/>
                  <a:pt x="2304273" y="2834640"/>
                </a:cubicBezTo>
                <a:cubicBezTo>
                  <a:pt x="2095040" y="2857571"/>
                  <a:pt x="1891731" y="2804203"/>
                  <a:pt x="1636368" y="2834640"/>
                </a:cubicBezTo>
                <a:cubicBezTo>
                  <a:pt x="1381005" y="2865077"/>
                  <a:pt x="1260424" y="2812220"/>
                  <a:pt x="1148797" y="2834640"/>
                </a:cubicBezTo>
                <a:cubicBezTo>
                  <a:pt x="1037170" y="2857060"/>
                  <a:pt x="501602" y="2874657"/>
                  <a:pt x="0" y="2834640"/>
                </a:cubicBezTo>
                <a:cubicBezTo>
                  <a:pt x="-22170" y="2696736"/>
                  <a:pt x="11110" y="2442819"/>
                  <a:pt x="0" y="2324405"/>
                </a:cubicBezTo>
                <a:cubicBezTo>
                  <a:pt x="-11110" y="2205991"/>
                  <a:pt x="1650" y="2021966"/>
                  <a:pt x="0" y="1729130"/>
                </a:cubicBezTo>
                <a:cubicBezTo>
                  <a:pt x="-1650" y="1436294"/>
                  <a:pt x="11253" y="1283171"/>
                  <a:pt x="0" y="1162202"/>
                </a:cubicBezTo>
                <a:cubicBezTo>
                  <a:pt x="-11253" y="1041233"/>
                  <a:pt x="-6434" y="863829"/>
                  <a:pt x="0" y="595274"/>
                </a:cubicBezTo>
                <a:cubicBezTo>
                  <a:pt x="6434" y="326719"/>
                  <a:pt x="-1785" y="277325"/>
                  <a:pt x="0" y="0"/>
                </a:cubicBezTo>
                <a:close/>
              </a:path>
              <a:path w="6011146" h="2834640" stroke="0" extrusionOk="0">
                <a:moveTo>
                  <a:pt x="0" y="0"/>
                </a:moveTo>
                <a:cubicBezTo>
                  <a:pt x="140437" y="3238"/>
                  <a:pt x="314823" y="14706"/>
                  <a:pt x="607794" y="0"/>
                </a:cubicBezTo>
                <a:cubicBezTo>
                  <a:pt x="900765" y="-14706"/>
                  <a:pt x="862162" y="-1566"/>
                  <a:pt x="1095364" y="0"/>
                </a:cubicBezTo>
                <a:cubicBezTo>
                  <a:pt x="1328566" y="1566"/>
                  <a:pt x="1511711" y="-23381"/>
                  <a:pt x="1703158" y="0"/>
                </a:cubicBezTo>
                <a:cubicBezTo>
                  <a:pt x="1894605" y="23381"/>
                  <a:pt x="2141066" y="32560"/>
                  <a:pt x="2491286" y="0"/>
                </a:cubicBezTo>
                <a:cubicBezTo>
                  <a:pt x="2841506" y="-32560"/>
                  <a:pt x="2881928" y="26325"/>
                  <a:pt x="3099080" y="0"/>
                </a:cubicBezTo>
                <a:cubicBezTo>
                  <a:pt x="3316232" y="-26325"/>
                  <a:pt x="3611053" y="-2892"/>
                  <a:pt x="3766985" y="0"/>
                </a:cubicBezTo>
                <a:cubicBezTo>
                  <a:pt x="3922917" y="2892"/>
                  <a:pt x="4200658" y="18955"/>
                  <a:pt x="4495001" y="0"/>
                </a:cubicBezTo>
                <a:cubicBezTo>
                  <a:pt x="4789344" y="-18955"/>
                  <a:pt x="4810794" y="5849"/>
                  <a:pt x="5102795" y="0"/>
                </a:cubicBezTo>
                <a:cubicBezTo>
                  <a:pt x="5394796" y="-5849"/>
                  <a:pt x="5617525" y="28146"/>
                  <a:pt x="6011146" y="0"/>
                </a:cubicBezTo>
                <a:cubicBezTo>
                  <a:pt x="6035871" y="310281"/>
                  <a:pt x="6016469" y="337497"/>
                  <a:pt x="6011146" y="623621"/>
                </a:cubicBezTo>
                <a:cubicBezTo>
                  <a:pt x="6005823" y="909745"/>
                  <a:pt x="5990747" y="959321"/>
                  <a:pt x="6011146" y="1218895"/>
                </a:cubicBezTo>
                <a:cubicBezTo>
                  <a:pt x="6031545" y="1478469"/>
                  <a:pt x="6024331" y="1465987"/>
                  <a:pt x="6011146" y="1700784"/>
                </a:cubicBezTo>
                <a:cubicBezTo>
                  <a:pt x="5997961" y="1935581"/>
                  <a:pt x="6018018" y="2032501"/>
                  <a:pt x="6011146" y="2182673"/>
                </a:cubicBezTo>
                <a:cubicBezTo>
                  <a:pt x="6004274" y="2332845"/>
                  <a:pt x="6020785" y="2651384"/>
                  <a:pt x="6011146" y="2834640"/>
                </a:cubicBezTo>
                <a:cubicBezTo>
                  <a:pt x="5697865" y="2803547"/>
                  <a:pt x="5479233" y="2809217"/>
                  <a:pt x="5343241" y="2834640"/>
                </a:cubicBezTo>
                <a:cubicBezTo>
                  <a:pt x="5207250" y="2860063"/>
                  <a:pt x="4916903" y="2838516"/>
                  <a:pt x="4735447" y="2834640"/>
                </a:cubicBezTo>
                <a:cubicBezTo>
                  <a:pt x="4553991" y="2830764"/>
                  <a:pt x="4318177" y="2802759"/>
                  <a:pt x="4007431" y="2834640"/>
                </a:cubicBezTo>
                <a:cubicBezTo>
                  <a:pt x="3696685" y="2866521"/>
                  <a:pt x="3725184" y="2822527"/>
                  <a:pt x="3459748" y="2834640"/>
                </a:cubicBezTo>
                <a:cubicBezTo>
                  <a:pt x="3194312" y="2846753"/>
                  <a:pt x="3058687" y="2863683"/>
                  <a:pt x="2851955" y="2834640"/>
                </a:cubicBezTo>
                <a:cubicBezTo>
                  <a:pt x="2645223" y="2805597"/>
                  <a:pt x="2576667" y="2857451"/>
                  <a:pt x="2304273" y="2834640"/>
                </a:cubicBezTo>
                <a:cubicBezTo>
                  <a:pt x="2031879" y="2811829"/>
                  <a:pt x="1838308" y="2866258"/>
                  <a:pt x="1576256" y="2834640"/>
                </a:cubicBezTo>
                <a:cubicBezTo>
                  <a:pt x="1314204" y="2803022"/>
                  <a:pt x="1221587" y="2821780"/>
                  <a:pt x="968462" y="2834640"/>
                </a:cubicBezTo>
                <a:cubicBezTo>
                  <a:pt x="715337" y="2847500"/>
                  <a:pt x="373581" y="2800837"/>
                  <a:pt x="0" y="2834640"/>
                </a:cubicBezTo>
                <a:cubicBezTo>
                  <a:pt x="20986" y="2568814"/>
                  <a:pt x="15310" y="2427933"/>
                  <a:pt x="0" y="2296058"/>
                </a:cubicBezTo>
                <a:cubicBezTo>
                  <a:pt x="-15310" y="2164183"/>
                  <a:pt x="-13056" y="2052935"/>
                  <a:pt x="0" y="1814170"/>
                </a:cubicBezTo>
                <a:cubicBezTo>
                  <a:pt x="13056" y="1575405"/>
                  <a:pt x="18859" y="1472342"/>
                  <a:pt x="0" y="1275588"/>
                </a:cubicBezTo>
                <a:cubicBezTo>
                  <a:pt x="-18859" y="1078834"/>
                  <a:pt x="-26221" y="899959"/>
                  <a:pt x="0" y="651967"/>
                </a:cubicBezTo>
                <a:cubicBezTo>
                  <a:pt x="26221" y="403975"/>
                  <a:pt x="19853" y="1333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649856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C73BBF9-CD0D-445F-BD04-5BDF66BBDA39}"/>
              </a:ext>
            </a:extLst>
          </p:cNvPr>
          <p:cNvSpPr/>
          <p:nvPr/>
        </p:nvSpPr>
        <p:spPr>
          <a:xfrm>
            <a:off x="572251" y="2043771"/>
            <a:ext cx="1621548" cy="62800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887A4E-5D90-4F0E-93D1-2EA4C9DECC3D}"/>
              </a:ext>
            </a:extLst>
          </p:cNvPr>
          <p:cNvSpPr/>
          <p:nvPr/>
        </p:nvSpPr>
        <p:spPr>
          <a:xfrm>
            <a:off x="6382607" y="2078057"/>
            <a:ext cx="1621548" cy="62800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69B643-D462-46AB-83B3-04A2A7800AA8}"/>
              </a:ext>
            </a:extLst>
          </p:cNvPr>
          <p:cNvSpPr txBox="1"/>
          <p:nvPr/>
        </p:nvSpPr>
        <p:spPr>
          <a:xfrm>
            <a:off x="2959994" y="44203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In Case False:</a:t>
            </a:r>
            <a:endParaRPr lang="ar-SA" sz="3200" dirty="0">
              <a:latin typeface="+mj-lt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664199F-068F-49FD-A147-1F31325052F7}"/>
              </a:ext>
            </a:extLst>
          </p:cNvPr>
          <p:cNvCxnSpPr/>
          <p:nvPr/>
        </p:nvCxnSpPr>
        <p:spPr>
          <a:xfrm>
            <a:off x="572251" y="3505200"/>
            <a:ext cx="3513974" cy="17716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47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3500D-39B0-4D01-AEC1-8D11BEFB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6" t="38425" r="26047" b="37671"/>
          <a:stretch/>
        </p:blipFill>
        <p:spPr>
          <a:xfrm>
            <a:off x="322822" y="770043"/>
            <a:ext cx="8363978" cy="1797445"/>
          </a:xfrm>
          <a:custGeom>
            <a:avLst/>
            <a:gdLst>
              <a:gd name="connsiteX0" fmla="*/ 0 w 8363978"/>
              <a:gd name="connsiteY0" fmla="*/ 0 h 1797445"/>
              <a:gd name="connsiteX1" fmla="*/ 780638 w 8363978"/>
              <a:gd name="connsiteY1" fmla="*/ 0 h 1797445"/>
              <a:gd name="connsiteX2" fmla="*/ 1477636 w 8363978"/>
              <a:gd name="connsiteY2" fmla="*/ 0 h 1797445"/>
              <a:gd name="connsiteX3" fmla="*/ 2090994 w 8363978"/>
              <a:gd name="connsiteY3" fmla="*/ 0 h 1797445"/>
              <a:gd name="connsiteX4" fmla="*/ 2704353 w 8363978"/>
              <a:gd name="connsiteY4" fmla="*/ 0 h 1797445"/>
              <a:gd name="connsiteX5" fmla="*/ 3150432 w 8363978"/>
              <a:gd name="connsiteY5" fmla="*/ 0 h 1797445"/>
              <a:gd name="connsiteX6" fmla="*/ 4014709 w 8363978"/>
              <a:gd name="connsiteY6" fmla="*/ 0 h 1797445"/>
              <a:gd name="connsiteX7" fmla="*/ 4711708 w 8363978"/>
              <a:gd name="connsiteY7" fmla="*/ 0 h 1797445"/>
              <a:gd name="connsiteX8" fmla="*/ 5325066 w 8363978"/>
              <a:gd name="connsiteY8" fmla="*/ 0 h 1797445"/>
              <a:gd name="connsiteX9" fmla="*/ 6189344 w 8363978"/>
              <a:gd name="connsiteY9" fmla="*/ 0 h 1797445"/>
              <a:gd name="connsiteX10" fmla="*/ 6969982 w 8363978"/>
              <a:gd name="connsiteY10" fmla="*/ 0 h 1797445"/>
              <a:gd name="connsiteX11" fmla="*/ 8363978 w 8363978"/>
              <a:gd name="connsiteY11" fmla="*/ 0 h 1797445"/>
              <a:gd name="connsiteX12" fmla="*/ 8363978 w 8363978"/>
              <a:gd name="connsiteY12" fmla="*/ 599148 h 1797445"/>
              <a:gd name="connsiteX13" fmla="*/ 8363978 w 8363978"/>
              <a:gd name="connsiteY13" fmla="*/ 1198297 h 1797445"/>
              <a:gd name="connsiteX14" fmla="*/ 8363978 w 8363978"/>
              <a:gd name="connsiteY14" fmla="*/ 1797445 h 1797445"/>
              <a:gd name="connsiteX15" fmla="*/ 7834259 w 8363978"/>
              <a:gd name="connsiteY15" fmla="*/ 1797445 h 1797445"/>
              <a:gd name="connsiteX16" fmla="*/ 7220901 w 8363978"/>
              <a:gd name="connsiteY16" fmla="*/ 1797445 h 1797445"/>
              <a:gd name="connsiteX17" fmla="*/ 6440263 w 8363978"/>
              <a:gd name="connsiteY17" fmla="*/ 1797445 h 1797445"/>
              <a:gd name="connsiteX18" fmla="*/ 5910544 w 8363978"/>
              <a:gd name="connsiteY18" fmla="*/ 1797445 h 1797445"/>
              <a:gd name="connsiteX19" fmla="*/ 5213546 w 8363978"/>
              <a:gd name="connsiteY19" fmla="*/ 1797445 h 1797445"/>
              <a:gd name="connsiteX20" fmla="*/ 4432908 w 8363978"/>
              <a:gd name="connsiteY20" fmla="*/ 1797445 h 1797445"/>
              <a:gd name="connsiteX21" fmla="*/ 3986830 w 8363978"/>
              <a:gd name="connsiteY21" fmla="*/ 1797445 h 1797445"/>
              <a:gd name="connsiteX22" fmla="*/ 3457111 w 8363978"/>
              <a:gd name="connsiteY22" fmla="*/ 1797445 h 1797445"/>
              <a:gd name="connsiteX23" fmla="*/ 3011032 w 8363978"/>
              <a:gd name="connsiteY23" fmla="*/ 1797445 h 1797445"/>
              <a:gd name="connsiteX24" fmla="*/ 2564953 w 8363978"/>
              <a:gd name="connsiteY24" fmla="*/ 1797445 h 1797445"/>
              <a:gd name="connsiteX25" fmla="*/ 2035235 w 8363978"/>
              <a:gd name="connsiteY25" fmla="*/ 1797445 h 1797445"/>
              <a:gd name="connsiteX26" fmla="*/ 1505516 w 8363978"/>
              <a:gd name="connsiteY26" fmla="*/ 1797445 h 1797445"/>
              <a:gd name="connsiteX27" fmla="*/ 1059437 w 8363978"/>
              <a:gd name="connsiteY27" fmla="*/ 1797445 h 1797445"/>
              <a:gd name="connsiteX28" fmla="*/ 613358 w 8363978"/>
              <a:gd name="connsiteY28" fmla="*/ 1797445 h 1797445"/>
              <a:gd name="connsiteX29" fmla="*/ 0 w 8363978"/>
              <a:gd name="connsiteY29" fmla="*/ 1797445 h 1797445"/>
              <a:gd name="connsiteX30" fmla="*/ 0 w 8363978"/>
              <a:gd name="connsiteY30" fmla="*/ 1198297 h 1797445"/>
              <a:gd name="connsiteX31" fmla="*/ 0 w 8363978"/>
              <a:gd name="connsiteY31" fmla="*/ 635097 h 1797445"/>
              <a:gd name="connsiteX32" fmla="*/ 0 w 8363978"/>
              <a:gd name="connsiteY32" fmla="*/ 0 h 179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63978" h="1797445" fill="none" extrusionOk="0">
                <a:moveTo>
                  <a:pt x="0" y="0"/>
                </a:moveTo>
                <a:cubicBezTo>
                  <a:pt x="237424" y="28476"/>
                  <a:pt x="522769" y="1605"/>
                  <a:pt x="780638" y="0"/>
                </a:cubicBezTo>
                <a:cubicBezTo>
                  <a:pt x="1038507" y="-1605"/>
                  <a:pt x="1226074" y="-23908"/>
                  <a:pt x="1477636" y="0"/>
                </a:cubicBezTo>
                <a:cubicBezTo>
                  <a:pt x="1729198" y="23908"/>
                  <a:pt x="1882615" y="-2351"/>
                  <a:pt x="2090994" y="0"/>
                </a:cubicBezTo>
                <a:cubicBezTo>
                  <a:pt x="2299373" y="2351"/>
                  <a:pt x="2543425" y="11464"/>
                  <a:pt x="2704353" y="0"/>
                </a:cubicBezTo>
                <a:cubicBezTo>
                  <a:pt x="2865281" y="-11464"/>
                  <a:pt x="2956329" y="-19572"/>
                  <a:pt x="3150432" y="0"/>
                </a:cubicBezTo>
                <a:cubicBezTo>
                  <a:pt x="3344535" y="19572"/>
                  <a:pt x="3801759" y="5052"/>
                  <a:pt x="4014709" y="0"/>
                </a:cubicBezTo>
                <a:cubicBezTo>
                  <a:pt x="4227659" y="-5052"/>
                  <a:pt x="4561741" y="21772"/>
                  <a:pt x="4711708" y="0"/>
                </a:cubicBezTo>
                <a:cubicBezTo>
                  <a:pt x="4861675" y="-21772"/>
                  <a:pt x="5023488" y="-28895"/>
                  <a:pt x="5325066" y="0"/>
                </a:cubicBezTo>
                <a:cubicBezTo>
                  <a:pt x="5626644" y="28895"/>
                  <a:pt x="5858817" y="33887"/>
                  <a:pt x="6189344" y="0"/>
                </a:cubicBezTo>
                <a:cubicBezTo>
                  <a:pt x="6519871" y="-33887"/>
                  <a:pt x="6725939" y="-16359"/>
                  <a:pt x="6969982" y="0"/>
                </a:cubicBezTo>
                <a:cubicBezTo>
                  <a:pt x="7214025" y="16359"/>
                  <a:pt x="7712200" y="27212"/>
                  <a:pt x="8363978" y="0"/>
                </a:cubicBezTo>
                <a:cubicBezTo>
                  <a:pt x="8375257" y="203707"/>
                  <a:pt x="8371106" y="372691"/>
                  <a:pt x="8363978" y="599148"/>
                </a:cubicBezTo>
                <a:cubicBezTo>
                  <a:pt x="8356850" y="825605"/>
                  <a:pt x="8348675" y="968478"/>
                  <a:pt x="8363978" y="1198297"/>
                </a:cubicBezTo>
                <a:cubicBezTo>
                  <a:pt x="8379281" y="1428116"/>
                  <a:pt x="8383715" y="1673576"/>
                  <a:pt x="8363978" y="1797445"/>
                </a:cubicBezTo>
                <a:cubicBezTo>
                  <a:pt x="8206299" y="1773093"/>
                  <a:pt x="7986060" y="1797383"/>
                  <a:pt x="7834259" y="1797445"/>
                </a:cubicBezTo>
                <a:cubicBezTo>
                  <a:pt x="7682458" y="1797507"/>
                  <a:pt x="7347577" y="1827391"/>
                  <a:pt x="7220901" y="1797445"/>
                </a:cubicBezTo>
                <a:cubicBezTo>
                  <a:pt x="7094225" y="1767499"/>
                  <a:pt x="6815261" y="1800580"/>
                  <a:pt x="6440263" y="1797445"/>
                </a:cubicBezTo>
                <a:cubicBezTo>
                  <a:pt x="6065265" y="1794310"/>
                  <a:pt x="6141946" y="1814468"/>
                  <a:pt x="5910544" y="1797445"/>
                </a:cubicBezTo>
                <a:cubicBezTo>
                  <a:pt x="5679142" y="1780422"/>
                  <a:pt x="5422460" y="1811421"/>
                  <a:pt x="5213546" y="1797445"/>
                </a:cubicBezTo>
                <a:cubicBezTo>
                  <a:pt x="5004632" y="1783469"/>
                  <a:pt x="4681515" y="1806340"/>
                  <a:pt x="4432908" y="1797445"/>
                </a:cubicBezTo>
                <a:cubicBezTo>
                  <a:pt x="4184301" y="1788550"/>
                  <a:pt x="4131390" y="1803995"/>
                  <a:pt x="3986830" y="1797445"/>
                </a:cubicBezTo>
                <a:cubicBezTo>
                  <a:pt x="3842270" y="1790895"/>
                  <a:pt x="3657257" y="1785337"/>
                  <a:pt x="3457111" y="1797445"/>
                </a:cubicBezTo>
                <a:cubicBezTo>
                  <a:pt x="3256965" y="1809553"/>
                  <a:pt x="3218448" y="1806521"/>
                  <a:pt x="3011032" y="1797445"/>
                </a:cubicBezTo>
                <a:cubicBezTo>
                  <a:pt x="2803616" y="1788369"/>
                  <a:pt x="2779469" y="1790578"/>
                  <a:pt x="2564953" y="1797445"/>
                </a:cubicBezTo>
                <a:cubicBezTo>
                  <a:pt x="2350437" y="1804312"/>
                  <a:pt x="2293505" y="1817173"/>
                  <a:pt x="2035235" y="1797445"/>
                </a:cubicBezTo>
                <a:cubicBezTo>
                  <a:pt x="1776965" y="1777717"/>
                  <a:pt x="1632283" y="1822244"/>
                  <a:pt x="1505516" y="1797445"/>
                </a:cubicBezTo>
                <a:cubicBezTo>
                  <a:pt x="1378749" y="1772646"/>
                  <a:pt x="1275561" y="1800911"/>
                  <a:pt x="1059437" y="1797445"/>
                </a:cubicBezTo>
                <a:cubicBezTo>
                  <a:pt x="843313" y="1793979"/>
                  <a:pt x="712646" y="1783230"/>
                  <a:pt x="613358" y="1797445"/>
                </a:cubicBezTo>
                <a:cubicBezTo>
                  <a:pt x="514070" y="1811660"/>
                  <a:pt x="160860" y="1792651"/>
                  <a:pt x="0" y="1797445"/>
                </a:cubicBezTo>
                <a:cubicBezTo>
                  <a:pt x="29501" y="1579685"/>
                  <a:pt x="18542" y="1382366"/>
                  <a:pt x="0" y="1198297"/>
                </a:cubicBezTo>
                <a:cubicBezTo>
                  <a:pt x="-18542" y="1014228"/>
                  <a:pt x="5681" y="779940"/>
                  <a:pt x="0" y="635097"/>
                </a:cubicBezTo>
                <a:cubicBezTo>
                  <a:pt x="-5681" y="490254"/>
                  <a:pt x="-11957" y="184992"/>
                  <a:pt x="0" y="0"/>
                </a:cubicBezTo>
                <a:close/>
              </a:path>
              <a:path w="8363978" h="1797445" stroke="0" extrusionOk="0">
                <a:moveTo>
                  <a:pt x="0" y="0"/>
                </a:moveTo>
                <a:cubicBezTo>
                  <a:pt x="302420" y="40996"/>
                  <a:pt x="683699" y="-3692"/>
                  <a:pt x="864278" y="0"/>
                </a:cubicBezTo>
                <a:cubicBezTo>
                  <a:pt x="1044857" y="3692"/>
                  <a:pt x="1299133" y="-13819"/>
                  <a:pt x="1477636" y="0"/>
                </a:cubicBezTo>
                <a:cubicBezTo>
                  <a:pt x="1656139" y="13819"/>
                  <a:pt x="2066922" y="-21580"/>
                  <a:pt x="2258274" y="0"/>
                </a:cubicBezTo>
                <a:cubicBezTo>
                  <a:pt x="2449626" y="21580"/>
                  <a:pt x="2679624" y="-26150"/>
                  <a:pt x="2871632" y="0"/>
                </a:cubicBezTo>
                <a:cubicBezTo>
                  <a:pt x="3063640" y="26150"/>
                  <a:pt x="3298913" y="-3910"/>
                  <a:pt x="3484991" y="0"/>
                </a:cubicBezTo>
                <a:cubicBezTo>
                  <a:pt x="3671069" y="3910"/>
                  <a:pt x="4126497" y="12480"/>
                  <a:pt x="4349269" y="0"/>
                </a:cubicBezTo>
                <a:cubicBezTo>
                  <a:pt x="4572041" y="-12480"/>
                  <a:pt x="4659185" y="-4686"/>
                  <a:pt x="4878987" y="0"/>
                </a:cubicBezTo>
                <a:cubicBezTo>
                  <a:pt x="5098789" y="4686"/>
                  <a:pt x="5189706" y="12570"/>
                  <a:pt x="5492346" y="0"/>
                </a:cubicBezTo>
                <a:cubicBezTo>
                  <a:pt x="5794986" y="-12570"/>
                  <a:pt x="5935993" y="39759"/>
                  <a:pt x="6356623" y="0"/>
                </a:cubicBezTo>
                <a:cubicBezTo>
                  <a:pt x="6777253" y="-39759"/>
                  <a:pt x="6598085" y="21264"/>
                  <a:pt x="6802702" y="0"/>
                </a:cubicBezTo>
                <a:cubicBezTo>
                  <a:pt x="7007319" y="-21264"/>
                  <a:pt x="7192631" y="-2043"/>
                  <a:pt x="7499700" y="0"/>
                </a:cubicBezTo>
                <a:cubicBezTo>
                  <a:pt x="7806769" y="2043"/>
                  <a:pt x="8071759" y="21365"/>
                  <a:pt x="8363978" y="0"/>
                </a:cubicBezTo>
                <a:cubicBezTo>
                  <a:pt x="8370183" y="130895"/>
                  <a:pt x="8386053" y="332178"/>
                  <a:pt x="8363978" y="545225"/>
                </a:cubicBezTo>
                <a:cubicBezTo>
                  <a:pt x="8341903" y="758272"/>
                  <a:pt x="8372487" y="899187"/>
                  <a:pt x="8363978" y="1126399"/>
                </a:cubicBezTo>
                <a:cubicBezTo>
                  <a:pt x="8355469" y="1353611"/>
                  <a:pt x="8359633" y="1491558"/>
                  <a:pt x="8363978" y="1797445"/>
                </a:cubicBezTo>
                <a:cubicBezTo>
                  <a:pt x="8070940" y="1833663"/>
                  <a:pt x="7809067" y="1756377"/>
                  <a:pt x="7499700" y="1797445"/>
                </a:cubicBezTo>
                <a:cubicBezTo>
                  <a:pt x="7190333" y="1838513"/>
                  <a:pt x="7173336" y="1808871"/>
                  <a:pt x="6886342" y="1797445"/>
                </a:cubicBezTo>
                <a:cubicBezTo>
                  <a:pt x="6599348" y="1786019"/>
                  <a:pt x="6425705" y="1759334"/>
                  <a:pt x="6022064" y="1797445"/>
                </a:cubicBezTo>
                <a:cubicBezTo>
                  <a:pt x="5618423" y="1835556"/>
                  <a:pt x="5588257" y="1769685"/>
                  <a:pt x="5408706" y="1797445"/>
                </a:cubicBezTo>
                <a:cubicBezTo>
                  <a:pt x="5229155" y="1825205"/>
                  <a:pt x="4957351" y="1771868"/>
                  <a:pt x="4795347" y="1797445"/>
                </a:cubicBezTo>
                <a:cubicBezTo>
                  <a:pt x="4633343" y="1823022"/>
                  <a:pt x="4213912" y="1821488"/>
                  <a:pt x="3931070" y="1797445"/>
                </a:cubicBezTo>
                <a:cubicBezTo>
                  <a:pt x="3648228" y="1773402"/>
                  <a:pt x="3593531" y="1793739"/>
                  <a:pt x="3317711" y="1797445"/>
                </a:cubicBezTo>
                <a:cubicBezTo>
                  <a:pt x="3041891" y="1801151"/>
                  <a:pt x="3060218" y="1790541"/>
                  <a:pt x="2871632" y="1797445"/>
                </a:cubicBezTo>
                <a:cubicBezTo>
                  <a:pt x="2683046" y="1804349"/>
                  <a:pt x="2267625" y="1823387"/>
                  <a:pt x="2007355" y="1797445"/>
                </a:cubicBezTo>
                <a:cubicBezTo>
                  <a:pt x="1747085" y="1771503"/>
                  <a:pt x="1664294" y="1788063"/>
                  <a:pt x="1477636" y="1797445"/>
                </a:cubicBezTo>
                <a:cubicBezTo>
                  <a:pt x="1290978" y="1806827"/>
                  <a:pt x="853299" y="1798115"/>
                  <a:pt x="696998" y="1797445"/>
                </a:cubicBezTo>
                <a:cubicBezTo>
                  <a:pt x="540697" y="1796775"/>
                  <a:pt x="240807" y="1807454"/>
                  <a:pt x="0" y="1797445"/>
                </a:cubicBezTo>
                <a:cubicBezTo>
                  <a:pt x="6378" y="1667298"/>
                  <a:pt x="-28681" y="1447736"/>
                  <a:pt x="0" y="1180322"/>
                </a:cubicBezTo>
                <a:cubicBezTo>
                  <a:pt x="28681" y="912908"/>
                  <a:pt x="18082" y="716220"/>
                  <a:pt x="0" y="599148"/>
                </a:cubicBezTo>
                <a:cubicBezTo>
                  <a:pt x="-18082" y="482076"/>
                  <a:pt x="-22506" y="15123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4650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90F3C-1B68-4060-B34A-1B800B4A7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6" t="30549" r="36897" b="54557"/>
          <a:stretch/>
        </p:blipFill>
        <p:spPr>
          <a:xfrm>
            <a:off x="2411913" y="2699143"/>
            <a:ext cx="9322887" cy="1459713"/>
          </a:xfrm>
          <a:custGeom>
            <a:avLst/>
            <a:gdLst>
              <a:gd name="connsiteX0" fmla="*/ 0 w 9322887"/>
              <a:gd name="connsiteY0" fmla="*/ 0 h 1459713"/>
              <a:gd name="connsiteX1" fmla="*/ 759149 w 9322887"/>
              <a:gd name="connsiteY1" fmla="*/ 0 h 1459713"/>
              <a:gd name="connsiteX2" fmla="*/ 1145383 w 9322887"/>
              <a:gd name="connsiteY2" fmla="*/ 0 h 1459713"/>
              <a:gd name="connsiteX3" fmla="*/ 1531617 w 9322887"/>
              <a:gd name="connsiteY3" fmla="*/ 0 h 1459713"/>
              <a:gd name="connsiteX4" fmla="*/ 2383995 w 9322887"/>
              <a:gd name="connsiteY4" fmla="*/ 0 h 1459713"/>
              <a:gd name="connsiteX5" fmla="*/ 2770229 w 9322887"/>
              <a:gd name="connsiteY5" fmla="*/ 0 h 1459713"/>
              <a:gd name="connsiteX6" fmla="*/ 3622608 w 9322887"/>
              <a:gd name="connsiteY6" fmla="*/ 0 h 1459713"/>
              <a:gd name="connsiteX7" fmla="*/ 4008841 w 9322887"/>
              <a:gd name="connsiteY7" fmla="*/ 0 h 1459713"/>
              <a:gd name="connsiteX8" fmla="*/ 4395075 w 9322887"/>
              <a:gd name="connsiteY8" fmla="*/ 0 h 1459713"/>
              <a:gd name="connsiteX9" fmla="*/ 4781309 w 9322887"/>
              <a:gd name="connsiteY9" fmla="*/ 0 h 1459713"/>
              <a:gd name="connsiteX10" fmla="*/ 5167543 w 9322887"/>
              <a:gd name="connsiteY10" fmla="*/ 0 h 1459713"/>
              <a:gd name="connsiteX11" fmla="*/ 5740235 w 9322887"/>
              <a:gd name="connsiteY11" fmla="*/ 0 h 1459713"/>
              <a:gd name="connsiteX12" fmla="*/ 6126469 w 9322887"/>
              <a:gd name="connsiteY12" fmla="*/ 0 h 1459713"/>
              <a:gd name="connsiteX13" fmla="*/ 6699160 w 9322887"/>
              <a:gd name="connsiteY13" fmla="*/ 0 h 1459713"/>
              <a:gd name="connsiteX14" fmla="*/ 7458310 w 9322887"/>
              <a:gd name="connsiteY14" fmla="*/ 0 h 1459713"/>
              <a:gd name="connsiteX15" fmla="*/ 7937772 w 9322887"/>
              <a:gd name="connsiteY15" fmla="*/ 0 h 1459713"/>
              <a:gd name="connsiteX16" fmla="*/ 8696922 w 9322887"/>
              <a:gd name="connsiteY16" fmla="*/ 0 h 1459713"/>
              <a:gd name="connsiteX17" fmla="*/ 9322887 w 9322887"/>
              <a:gd name="connsiteY17" fmla="*/ 0 h 1459713"/>
              <a:gd name="connsiteX18" fmla="*/ 9322887 w 9322887"/>
              <a:gd name="connsiteY18" fmla="*/ 486571 h 1459713"/>
              <a:gd name="connsiteX19" fmla="*/ 9322887 w 9322887"/>
              <a:gd name="connsiteY19" fmla="*/ 987739 h 1459713"/>
              <a:gd name="connsiteX20" fmla="*/ 9322887 w 9322887"/>
              <a:gd name="connsiteY20" fmla="*/ 1459713 h 1459713"/>
              <a:gd name="connsiteX21" fmla="*/ 8843424 w 9322887"/>
              <a:gd name="connsiteY21" fmla="*/ 1459713 h 1459713"/>
              <a:gd name="connsiteX22" fmla="*/ 8177504 w 9322887"/>
              <a:gd name="connsiteY22" fmla="*/ 1459713 h 1459713"/>
              <a:gd name="connsiteX23" fmla="*/ 7418354 w 9322887"/>
              <a:gd name="connsiteY23" fmla="*/ 1459713 h 1459713"/>
              <a:gd name="connsiteX24" fmla="*/ 6659205 w 9322887"/>
              <a:gd name="connsiteY24" fmla="*/ 1459713 h 1459713"/>
              <a:gd name="connsiteX25" fmla="*/ 6179742 w 9322887"/>
              <a:gd name="connsiteY25" fmla="*/ 1459713 h 1459713"/>
              <a:gd name="connsiteX26" fmla="*/ 5327364 w 9322887"/>
              <a:gd name="connsiteY26" fmla="*/ 1459713 h 1459713"/>
              <a:gd name="connsiteX27" fmla="*/ 4568215 w 9322887"/>
              <a:gd name="connsiteY27" fmla="*/ 1459713 h 1459713"/>
              <a:gd name="connsiteX28" fmla="*/ 3809065 w 9322887"/>
              <a:gd name="connsiteY28" fmla="*/ 1459713 h 1459713"/>
              <a:gd name="connsiteX29" fmla="*/ 3422831 w 9322887"/>
              <a:gd name="connsiteY29" fmla="*/ 1459713 h 1459713"/>
              <a:gd name="connsiteX30" fmla="*/ 2850140 w 9322887"/>
              <a:gd name="connsiteY30" fmla="*/ 1459713 h 1459713"/>
              <a:gd name="connsiteX31" fmla="*/ 2184219 w 9322887"/>
              <a:gd name="connsiteY31" fmla="*/ 1459713 h 1459713"/>
              <a:gd name="connsiteX32" fmla="*/ 1611528 w 9322887"/>
              <a:gd name="connsiteY32" fmla="*/ 1459713 h 1459713"/>
              <a:gd name="connsiteX33" fmla="*/ 1038836 w 9322887"/>
              <a:gd name="connsiteY33" fmla="*/ 1459713 h 1459713"/>
              <a:gd name="connsiteX34" fmla="*/ 0 w 9322887"/>
              <a:gd name="connsiteY34" fmla="*/ 1459713 h 1459713"/>
              <a:gd name="connsiteX35" fmla="*/ 0 w 9322887"/>
              <a:gd name="connsiteY35" fmla="*/ 1002336 h 1459713"/>
              <a:gd name="connsiteX36" fmla="*/ 0 w 9322887"/>
              <a:gd name="connsiteY36" fmla="*/ 544960 h 1459713"/>
              <a:gd name="connsiteX37" fmla="*/ 0 w 9322887"/>
              <a:gd name="connsiteY37" fmla="*/ 0 h 145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322887" h="1459713" fill="none" extrusionOk="0">
                <a:moveTo>
                  <a:pt x="0" y="0"/>
                </a:moveTo>
                <a:cubicBezTo>
                  <a:pt x="177641" y="17602"/>
                  <a:pt x="562705" y="27746"/>
                  <a:pt x="759149" y="0"/>
                </a:cubicBezTo>
                <a:cubicBezTo>
                  <a:pt x="955593" y="-27746"/>
                  <a:pt x="999321" y="3431"/>
                  <a:pt x="1145383" y="0"/>
                </a:cubicBezTo>
                <a:cubicBezTo>
                  <a:pt x="1291445" y="-3431"/>
                  <a:pt x="1415311" y="11999"/>
                  <a:pt x="1531617" y="0"/>
                </a:cubicBezTo>
                <a:cubicBezTo>
                  <a:pt x="1647923" y="-11999"/>
                  <a:pt x="2095639" y="-6501"/>
                  <a:pt x="2383995" y="0"/>
                </a:cubicBezTo>
                <a:cubicBezTo>
                  <a:pt x="2672351" y="6501"/>
                  <a:pt x="2651686" y="8927"/>
                  <a:pt x="2770229" y="0"/>
                </a:cubicBezTo>
                <a:cubicBezTo>
                  <a:pt x="2888772" y="-8927"/>
                  <a:pt x="3235927" y="28476"/>
                  <a:pt x="3622608" y="0"/>
                </a:cubicBezTo>
                <a:cubicBezTo>
                  <a:pt x="4009289" y="-28476"/>
                  <a:pt x="3827089" y="11592"/>
                  <a:pt x="4008841" y="0"/>
                </a:cubicBezTo>
                <a:cubicBezTo>
                  <a:pt x="4190593" y="-11592"/>
                  <a:pt x="4267595" y="-16610"/>
                  <a:pt x="4395075" y="0"/>
                </a:cubicBezTo>
                <a:cubicBezTo>
                  <a:pt x="4522555" y="16610"/>
                  <a:pt x="4652378" y="16262"/>
                  <a:pt x="4781309" y="0"/>
                </a:cubicBezTo>
                <a:cubicBezTo>
                  <a:pt x="4910240" y="-16262"/>
                  <a:pt x="4997285" y="8021"/>
                  <a:pt x="5167543" y="0"/>
                </a:cubicBezTo>
                <a:cubicBezTo>
                  <a:pt x="5337801" y="-8021"/>
                  <a:pt x="5623391" y="25414"/>
                  <a:pt x="5740235" y="0"/>
                </a:cubicBezTo>
                <a:cubicBezTo>
                  <a:pt x="5857079" y="-25414"/>
                  <a:pt x="5939346" y="-8392"/>
                  <a:pt x="6126469" y="0"/>
                </a:cubicBezTo>
                <a:cubicBezTo>
                  <a:pt x="6313592" y="8392"/>
                  <a:pt x="6564695" y="-27108"/>
                  <a:pt x="6699160" y="0"/>
                </a:cubicBezTo>
                <a:cubicBezTo>
                  <a:pt x="6833625" y="27108"/>
                  <a:pt x="7160996" y="30764"/>
                  <a:pt x="7458310" y="0"/>
                </a:cubicBezTo>
                <a:cubicBezTo>
                  <a:pt x="7755624" y="-30764"/>
                  <a:pt x="7827835" y="-17430"/>
                  <a:pt x="7937772" y="0"/>
                </a:cubicBezTo>
                <a:cubicBezTo>
                  <a:pt x="8047709" y="17430"/>
                  <a:pt x="8499153" y="-13849"/>
                  <a:pt x="8696922" y="0"/>
                </a:cubicBezTo>
                <a:cubicBezTo>
                  <a:pt x="8894691" y="13849"/>
                  <a:pt x="9117604" y="-6323"/>
                  <a:pt x="9322887" y="0"/>
                </a:cubicBezTo>
                <a:cubicBezTo>
                  <a:pt x="9343549" y="123429"/>
                  <a:pt x="9300422" y="311894"/>
                  <a:pt x="9322887" y="486571"/>
                </a:cubicBezTo>
                <a:cubicBezTo>
                  <a:pt x="9345352" y="661248"/>
                  <a:pt x="9306283" y="797210"/>
                  <a:pt x="9322887" y="987739"/>
                </a:cubicBezTo>
                <a:cubicBezTo>
                  <a:pt x="9339491" y="1178268"/>
                  <a:pt x="9339283" y="1349595"/>
                  <a:pt x="9322887" y="1459713"/>
                </a:cubicBezTo>
                <a:cubicBezTo>
                  <a:pt x="9183257" y="1446098"/>
                  <a:pt x="9083036" y="1465158"/>
                  <a:pt x="8843424" y="1459713"/>
                </a:cubicBezTo>
                <a:cubicBezTo>
                  <a:pt x="8603812" y="1454268"/>
                  <a:pt x="8348681" y="1472839"/>
                  <a:pt x="8177504" y="1459713"/>
                </a:cubicBezTo>
                <a:cubicBezTo>
                  <a:pt x="8006327" y="1446587"/>
                  <a:pt x="7616145" y="1466901"/>
                  <a:pt x="7418354" y="1459713"/>
                </a:cubicBezTo>
                <a:cubicBezTo>
                  <a:pt x="7220563" y="1452526"/>
                  <a:pt x="6920122" y="1473186"/>
                  <a:pt x="6659205" y="1459713"/>
                </a:cubicBezTo>
                <a:cubicBezTo>
                  <a:pt x="6398288" y="1446240"/>
                  <a:pt x="6312988" y="1452987"/>
                  <a:pt x="6179742" y="1459713"/>
                </a:cubicBezTo>
                <a:cubicBezTo>
                  <a:pt x="6046496" y="1466439"/>
                  <a:pt x="5728254" y="1426688"/>
                  <a:pt x="5327364" y="1459713"/>
                </a:cubicBezTo>
                <a:cubicBezTo>
                  <a:pt x="4926474" y="1492738"/>
                  <a:pt x="4790065" y="1444241"/>
                  <a:pt x="4568215" y="1459713"/>
                </a:cubicBezTo>
                <a:cubicBezTo>
                  <a:pt x="4346365" y="1475185"/>
                  <a:pt x="4105537" y="1456894"/>
                  <a:pt x="3809065" y="1459713"/>
                </a:cubicBezTo>
                <a:cubicBezTo>
                  <a:pt x="3512593" y="1462533"/>
                  <a:pt x="3611103" y="1449095"/>
                  <a:pt x="3422831" y="1459713"/>
                </a:cubicBezTo>
                <a:cubicBezTo>
                  <a:pt x="3234559" y="1470331"/>
                  <a:pt x="3091532" y="1435718"/>
                  <a:pt x="2850140" y="1459713"/>
                </a:cubicBezTo>
                <a:cubicBezTo>
                  <a:pt x="2608748" y="1483708"/>
                  <a:pt x="2367397" y="1473967"/>
                  <a:pt x="2184219" y="1459713"/>
                </a:cubicBezTo>
                <a:cubicBezTo>
                  <a:pt x="2001041" y="1445459"/>
                  <a:pt x="1879705" y="1432722"/>
                  <a:pt x="1611528" y="1459713"/>
                </a:cubicBezTo>
                <a:cubicBezTo>
                  <a:pt x="1343351" y="1486704"/>
                  <a:pt x="1159531" y="1466408"/>
                  <a:pt x="1038836" y="1459713"/>
                </a:cubicBezTo>
                <a:cubicBezTo>
                  <a:pt x="918141" y="1453018"/>
                  <a:pt x="331083" y="1483486"/>
                  <a:pt x="0" y="1459713"/>
                </a:cubicBezTo>
                <a:cubicBezTo>
                  <a:pt x="16598" y="1256073"/>
                  <a:pt x="10723" y="1211940"/>
                  <a:pt x="0" y="1002336"/>
                </a:cubicBezTo>
                <a:cubicBezTo>
                  <a:pt x="-10723" y="792732"/>
                  <a:pt x="-3887" y="653495"/>
                  <a:pt x="0" y="544960"/>
                </a:cubicBezTo>
                <a:cubicBezTo>
                  <a:pt x="3887" y="436425"/>
                  <a:pt x="-26340" y="178375"/>
                  <a:pt x="0" y="0"/>
                </a:cubicBezTo>
                <a:close/>
              </a:path>
              <a:path w="9322887" h="1459713" stroke="0" extrusionOk="0">
                <a:moveTo>
                  <a:pt x="0" y="0"/>
                </a:moveTo>
                <a:cubicBezTo>
                  <a:pt x="160739" y="6325"/>
                  <a:pt x="302325" y="-581"/>
                  <a:pt x="479463" y="0"/>
                </a:cubicBezTo>
                <a:cubicBezTo>
                  <a:pt x="656601" y="581"/>
                  <a:pt x="847541" y="-13996"/>
                  <a:pt x="958926" y="0"/>
                </a:cubicBezTo>
                <a:cubicBezTo>
                  <a:pt x="1070311" y="13996"/>
                  <a:pt x="1247965" y="-3686"/>
                  <a:pt x="1345159" y="0"/>
                </a:cubicBezTo>
                <a:cubicBezTo>
                  <a:pt x="1442353" y="3686"/>
                  <a:pt x="1643705" y="-12507"/>
                  <a:pt x="1824622" y="0"/>
                </a:cubicBezTo>
                <a:cubicBezTo>
                  <a:pt x="2005539" y="12507"/>
                  <a:pt x="2028158" y="17594"/>
                  <a:pt x="2210856" y="0"/>
                </a:cubicBezTo>
                <a:cubicBezTo>
                  <a:pt x="2393554" y="-17594"/>
                  <a:pt x="2801018" y="-38573"/>
                  <a:pt x="3063234" y="0"/>
                </a:cubicBezTo>
                <a:cubicBezTo>
                  <a:pt x="3325450" y="38573"/>
                  <a:pt x="3336158" y="-4453"/>
                  <a:pt x="3449468" y="0"/>
                </a:cubicBezTo>
                <a:cubicBezTo>
                  <a:pt x="3562778" y="4453"/>
                  <a:pt x="3799693" y="-21971"/>
                  <a:pt x="3928931" y="0"/>
                </a:cubicBezTo>
                <a:cubicBezTo>
                  <a:pt x="4058169" y="21971"/>
                  <a:pt x="4586207" y="-13768"/>
                  <a:pt x="4781309" y="0"/>
                </a:cubicBezTo>
                <a:cubicBezTo>
                  <a:pt x="4976411" y="13768"/>
                  <a:pt x="5087681" y="17899"/>
                  <a:pt x="5260772" y="0"/>
                </a:cubicBezTo>
                <a:cubicBezTo>
                  <a:pt x="5433863" y="-17899"/>
                  <a:pt x="5892331" y="11294"/>
                  <a:pt x="6113150" y="0"/>
                </a:cubicBezTo>
                <a:cubicBezTo>
                  <a:pt x="6333969" y="-11294"/>
                  <a:pt x="6692394" y="-5467"/>
                  <a:pt x="6965528" y="0"/>
                </a:cubicBezTo>
                <a:cubicBezTo>
                  <a:pt x="7238662" y="5467"/>
                  <a:pt x="7195397" y="11610"/>
                  <a:pt x="7351762" y="0"/>
                </a:cubicBezTo>
                <a:cubicBezTo>
                  <a:pt x="7508127" y="-11610"/>
                  <a:pt x="7838284" y="-23357"/>
                  <a:pt x="8204141" y="0"/>
                </a:cubicBezTo>
                <a:cubicBezTo>
                  <a:pt x="8569998" y="23357"/>
                  <a:pt x="8911041" y="46057"/>
                  <a:pt x="9322887" y="0"/>
                </a:cubicBezTo>
                <a:cubicBezTo>
                  <a:pt x="9313265" y="131129"/>
                  <a:pt x="9335716" y="376248"/>
                  <a:pt x="9322887" y="471974"/>
                </a:cubicBezTo>
                <a:cubicBezTo>
                  <a:pt x="9310058" y="567700"/>
                  <a:pt x="9300166" y="839551"/>
                  <a:pt x="9322887" y="973142"/>
                </a:cubicBezTo>
                <a:cubicBezTo>
                  <a:pt x="9345608" y="1106733"/>
                  <a:pt x="9331719" y="1225267"/>
                  <a:pt x="9322887" y="1459713"/>
                </a:cubicBezTo>
                <a:cubicBezTo>
                  <a:pt x="9049707" y="1495344"/>
                  <a:pt x="8809285" y="1469521"/>
                  <a:pt x="8563738" y="1459713"/>
                </a:cubicBezTo>
                <a:cubicBezTo>
                  <a:pt x="8318191" y="1449905"/>
                  <a:pt x="8278008" y="1446053"/>
                  <a:pt x="8177504" y="1459713"/>
                </a:cubicBezTo>
                <a:cubicBezTo>
                  <a:pt x="8077000" y="1473373"/>
                  <a:pt x="7715230" y="1490493"/>
                  <a:pt x="7325126" y="1459713"/>
                </a:cubicBezTo>
                <a:cubicBezTo>
                  <a:pt x="6935022" y="1428933"/>
                  <a:pt x="6723456" y="1477037"/>
                  <a:pt x="6565976" y="1459713"/>
                </a:cubicBezTo>
                <a:cubicBezTo>
                  <a:pt x="6408496" y="1442390"/>
                  <a:pt x="6148845" y="1438127"/>
                  <a:pt x="5900056" y="1459713"/>
                </a:cubicBezTo>
                <a:cubicBezTo>
                  <a:pt x="5651267" y="1481299"/>
                  <a:pt x="5671955" y="1475030"/>
                  <a:pt x="5513822" y="1459713"/>
                </a:cubicBezTo>
                <a:cubicBezTo>
                  <a:pt x="5355689" y="1444396"/>
                  <a:pt x="5086730" y="1448058"/>
                  <a:pt x="4847901" y="1459713"/>
                </a:cubicBezTo>
                <a:cubicBezTo>
                  <a:pt x="4609072" y="1471368"/>
                  <a:pt x="4593489" y="1476016"/>
                  <a:pt x="4461667" y="1459713"/>
                </a:cubicBezTo>
                <a:cubicBezTo>
                  <a:pt x="4329845" y="1443410"/>
                  <a:pt x="4065777" y="1481161"/>
                  <a:pt x="3888976" y="1459713"/>
                </a:cubicBezTo>
                <a:cubicBezTo>
                  <a:pt x="3712175" y="1438265"/>
                  <a:pt x="3661501" y="1460320"/>
                  <a:pt x="3502742" y="1459713"/>
                </a:cubicBezTo>
                <a:cubicBezTo>
                  <a:pt x="3343983" y="1459106"/>
                  <a:pt x="3016520" y="1474209"/>
                  <a:pt x="2836821" y="1459713"/>
                </a:cubicBezTo>
                <a:cubicBezTo>
                  <a:pt x="2657122" y="1445217"/>
                  <a:pt x="2476843" y="1471462"/>
                  <a:pt x="2264130" y="1459713"/>
                </a:cubicBezTo>
                <a:cubicBezTo>
                  <a:pt x="2051417" y="1447964"/>
                  <a:pt x="1836214" y="1436653"/>
                  <a:pt x="1411751" y="1459713"/>
                </a:cubicBezTo>
                <a:cubicBezTo>
                  <a:pt x="987288" y="1482773"/>
                  <a:pt x="1023243" y="1456974"/>
                  <a:pt x="745831" y="1459713"/>
                </a:cubicBezTo>
                <a:cubicBezTo>
                  <a:pt x="468419" y="1462452"/>
                  <a:pt x="270391" y="1479316"/>
                  <a:pt x="0" y="1459713"/>
                </a:cubicBezTo>
                <a:cubicBezTo>
                  <a:pt x="-17853" y="1270775"/>
                  <a:pt x="-21282" y="1177093"/>
                  <a:pt x="0" y="1002336"/>
                </a:cubicBezTo>
                <a:cubicBezTo>
                  <a:pt x="21282" y="827579"/>
                  <a:pt x="2193" y="682098"/>
                  <a:pt x="0" y="501168"/>
                </a:cubicBezTo>
                <a:cubicBezTo>
                  <a:pt x="-2193" y="320238"/>
                  <a:pt x="6839" y="12611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42480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85951-72A7-402C-9E2C-FB86B816F6EE}"/>
              </a:ext>
            </a:extLst>
          </p:cNvPr>
          <p:cNvSpPr txBox="1"/>
          <p:nvPr/>
        </p:nvSpPr>
        <p:spPr>
          <a:xfrm>
            <a:off x="1995689" y="4715563"/>
            <a:ext cx="80391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return all users in the database.</a:t>
            </a:r>
            <a:endParaRPr lang="ar-S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8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729BC-EF8F-4B08-8540-FBFF83F8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610" r="4766" b="6945"/>
          <a:stretch/>
        </p:blipFill>
        <p:spPr>
          <a:xfrm>
            <a:off x="3992591" y="1068327"/>
            <a:ext cx="7916755" cy="5081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4B455-FE56-42EB-85A7-267200DA650D}"/>
              </a:ext>
            </a:extLst>
          </p:cNvPr>
          <p:cNvSpPr txBox="1"/>
          <p:nvPr/>
        </p:nvSpPr>
        <p:spPr>
          <a:xfrm>
            <a:off x="559700" y="2121117"/>
            <a:ext cx="3707421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36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2- Retrieve all users from the database.</a:t>
            </a:r>
            <a:endParaRPr lang="ar-SA" sz="3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F9F8018-E5A0-4FE2-AD79-C47CC92B189B}"/>
              </a:ext>
            </a:extLst>
          </p:cNvPr>
          <p:cNvSpPr/>
          <p:nvPr/>
        </p:nvSpPr>
        <p:spPr>
          <a:xfrm>
            <a:off x="4541651" y="3114675"/>
            <a:ext cx="894766" cy="28476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911BA3-85EC-4C2F-A180-316BB7D0B76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413411" y="1782299"/>
            <a:ext cx="1627336" cy="5680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9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EB039-34B4-44A7-8198-D0FCE134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1816989"/>
            <a:ext cx="4524375" cy="2395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is used to delete a specific user by ID from the database.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that the ID is not null, it is sent to the deletion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removeInfo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it returns with zero.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blue screen&#10;&#10;Description automatically generated with low confidence">
            <a:extLst>
              <a:ext uri="{FF2B5EF4-FFF2-40B4-BE49-F238E27FC236}">
                <a16:creationId xmlns:a16="http://schemas.microsoft.com/office/drawing/2014/main" id="{DC53BE51-1C07-4204-82EF-D89B8406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0" t="38582" r="21790" b="18122"/>
          <a:stretch/>
        </p:blipFill>
        <p:spPr>
          <a:xfrm>
            <a:off x="4849574" y="508056"/>
            <a:ext cx="6813312" cy="29409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3D6B49-C63C-4390-8C24-23E810498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11" t="44616" r="16012" b="23327"/>
          <a:stretch/>
        </p:blipFill>
        <p:spPr>
          <a:xfrm>
            <a:off x="4867273" y="3798075"/>
            <a:ext cx="6827521" cy="2784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18DD7-816A-401D-A36C-EDE1C96C6E9C}"/>
              </a:ext>
            </a:extLst>
          </p:cNvPr>
          <p:cNvSpPr txBox="1"/>
          <p:nvPr/>
        </p:nvSpPr>
        <p:spPr>
          <a:xfrm>
            <a:off x="171450" y="4569965"/>
            <a:ext cx="467812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id in the parameter matches the first identifier from the database, in this case, it is deleted and the number 1 returns,  indicating that the deletion process has been completed.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if it doesn't find the ID, it returns zero.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7F8FA3-F7FC-42DA-B2DA-794CFAF60B6A}"/>
              </a:ext>
            </a:extLst>
          </p:cNvPr>
          <p:cNvSpPr txBox="1"/>
          <p:nvPr/>
        </p:nvSpPr>
        <p:spPr>
          <a:xfrm>
            <a:off x="862011" y="1035656"/>
            <a:ext cx="314325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3- Delete by ID.</a:t>
            </a:r>
            <a:endParaRPr lang="ar-S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032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78344-631F-4BF1-A196-7DFF63389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6" t="25778" r="5089" b="13338"/>
          <a:stretch/>
        </p:blipFill>
        <p:spPr>
          <a:xfrm>
            <a:off x="1129629" y="124866"/>
            <a:ext cx="9928146" cy="5341996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2EE56-274D-482A-902A-27A083CEA25F}"/>
              </a:ext>
            </a:extLst>
          </p:cNvPr>
          <p:cNvSpPr txBox="1"/>
          <p:nvPr/>
        </p:nvSpPr>
        <p:spPr>
          <a:xfrm>
            <a:off x="1733550" y="5808488"/>
            <a:ext cx="833437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 to be deleted is selected, placed in a tape, then delete, and thus send.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returned 1 if the ID is present and has been deleted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F71722-2160-4905-842F-2782FDEA0D10}"/>
              </a:ext>
            </a:extLst>
          </p:cNvPr>
          <p:cNvSpPr/>
          <p:nvPr/>
        </p:nvSpPr>
        <p:spPr>
          <a:xfrm>
            <a:off x="5291914" y="4057369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#1</a:t>
            </a:r>
            <a:endParaRPr lang="ar-SA" sz="3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52BFBD-0D98-40FE-BFE4-5C569CC17EAA}"/>
              </a:ext>
            </a:extLst>
          </p:cNvPr>
          <p:cNvSpPr/>
          <p:nvPr/>
        </p:nvSpPr>
        <p:spPr>
          <a:xfrm>
            <a:off x="7605372" y="385499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#2</a:t>
            </a:r>
            <a:endParaRPr lang="ar-SA" sz="3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39E007-DB42-40CE-B564-4D9A906C5335}"/>
              </a:ext>
            </a:extLst>
          </p:cNvPr>
          <p:cNvSpPr/>
          <p:nvPr/>
        </p:nvSpPr>
        <p:spPr>
          <a:xfrm>
            <a:off x="378448" y="376976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#3</a:t>
            </a:r>
            <a:endParaRPr lang="ar-SA" sz="3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D69827-A63C-4FBD-972B-0CB20ED2510A}"/>
              </a:ext>
            </a:extLst>
          </p:cNvPr>
          <p:cNvSpPr/>
          <p:nvPr/>
        </p:nvSpPr>
        <p:spPr>
          <a:xfrm>
            <a:off x="10705384" y="455121"/>
            <a:ext cx="919503" cy="936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#4</a:t>
            </a:r>
            <a:endParaRPr lang="ar-SA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98BF38-6C85-449E-B53B-C0A1E6EDF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8" t="20285" r="26329" b="44699"/>
          <a:stretch/>
        </p:blipFill>
        <p:spPr>
          <a:xfrm>
            <a:off x="6635198" y="2834401"/>
            <a:ext cx="5386794" cy="2455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CD3C740-89A0-41D5-8738-D3D9934E3B14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5900738" y="4993386"/>
            <a:ext cx="919162" cy="8151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9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F41B6-E271-4083-A416-7AA9B27C9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74" t="24882" r="3236" b="13244"/>
          <a:stretch/>
        </p:blipFill>
        <p:spPr>
          <a:xfrm>
            <a:off x="3970924" y="316611"/>
            <a:ext cx="7880096" cy="4432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D6BC1-0F6C-4CE3-AE24-027B29FF6019}"/>
              </a:ext>
            </a:extLst>
          </p:cNvPr>
          <p:cNvSpPr txBox="1"/>
          <p:nvPr/>
        </p:nvSpPr>
        <p:spPr>
          <a:xfrm>
            <a:off x="802640" y="2936240"/>
            <a:ext cx="316828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matching ID is not found, will be returned 0.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0D7883-DCD6-4C04-9982-E5B608DE4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67" t="25185" r="4500" b="40652"/>
          <a:stretch/>
        </p:blipFill>
        <p:spPr>
          <a:xfrm>
            <a:off x="679084" y="4306825"/>
            <a:ext cx="7965440" cy="2342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B5D463F-27BF-45DB-9D47-B55F681C46F5}"/>
              </a:ext>
            </a:extLst>
          </p:cNvPr>
          <p:cNvCxnSpPr>
            <a:cxnSpLocks/>
          </p:cNvCxnSpPr>
          <p:nvPr/>
        </p:nvCxnSpPr>
        <p:spPr>
          <a:xfrm rot="5400000">
            <a:off x="6741520" y="1666702"/>
            <a:ext cx="3142048" cy="1544604"/>
          </a:xfrm>
          <a:prstGeom prst="bentConnector3">
            <a:avLst>
              <a:gd name="adj1" fmla="val 839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EC3EA-9CBE-4A5D-9257-D800BA3E7D2C}"/>
              </a:ext>
            </a:extLst>
          </p:cNvPr>
          <p:cNvSpPr txBox="1"/>
          <p:nvPr/>
        </p:nvSpPr>
        <p:spPr>
          <a:xfrm>
            <a:off x="7881895" y="3087895"/>
            <a:ext cx="172402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match</a:t>
            </a:r>
            <a:endParaRPr lang="ar-SA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6EC9F7F-0CF1-4B24-A503-9CAFE054CBFE}"/>
              </a:ext>
            </a:extLst>
          </p:cNvPr>
          <p:cNvCxnSpPr>
            <a:cxnSpLocks/>
            <a:endCxn id="6" idx="2"/>
          </p:cNvCxnSpPr>
          <p:nvPr/>
        </p:nvCxnSpPr>
        <p:spPr>
          <a:xfrm rot="5400000" flipH="1" flipV="1">
            <a:off x="541516" y="4098334"/>
            <a:ext cx="2361029" cy="13295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4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885F1-AAC0-4A2F-A441-744B9AFB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64" y="2036519"/>
            <a:ext cx="4384937" cy="23500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b="1" dirty="0">
                <a:cs typeface="Arabic Typesetting" panose="03020402040406030203" pitchFamily="66" charset="-78"/>
              </a:rPr>
              <a:t>Sometimes you lose some of your passwords!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D6C54E4-6E08-48E7-9524-3DC5962F6884}"/>
              </a:ext>
            </a:extLst>
          </p:cNvPr>
          <p:cNvSpPr txBox="1"/>
          <p:nvPr/>
        </p:nvSpPr>
        <p:spPr>
          <a:xfrm>
            <a:off x="5571642" y="4639064"/>
            <a:ext cx="5267808" cy="1976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decided to create an application using the Java language to save all your passwords. </a:t>
            </a:r>
          </a:p>
        </p:txBody>
      </p:sp>
      <p:pic>
        <p:nvPicPr>
          <p:cNvPr id="2050" name="Picture 2" descr="Forgot Password Icons - Download Free Vector Icons | Noun Project">
            <a:extLst>
              <a:ext uri="{FF2B5EF4-FFF2-40B4-BE49-F238E27FC236}">
                <a16:creationId xmlns:a16="http://schemas.microsoft.com/office/drawing/2014/main" id="{99D53839-D233-443F-8686-24EE6691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213" y="2992035"/>
            <a:ext cx="1394493" cy="139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CAA2FE5-0C8F-4AAF-9190-DF3508290B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571642" y="2426652"/>
            <a:ext cx="2633904" cy="22124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1Password vs. LastPass: Which is Better? Which is Safer?">
            <a:extLst>
              <a:ext uri="{FF2B5EF4-FFF2-40B4-BE49-F238E27FC236}">
                <a16:creationId xmlns:a16="http://schemas.microsoft.com/office/drawing/2014/main" id="{D76DDF55-67F4-453D-B90F-AE68DB3F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74" y="326477"/>
            <a:ext cx="5322957" cy="310252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90000" dist="50800" dir="5400000" sy="-100000" algn="bl" rotWithShape="0"/>
            <a:softEdge rad="11250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1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80CF4F-E6A8-4E67-82E1-225DE45C7332}"/>
              </a:ext>
            </a:extLst>
          </p:cNvPr>
          <p:cNvSpPr txBox="1"/>
          <p:nvPr/>
        </p:nvSpPr>
        <p:spPr>
          <a:xfrm>
            <a:off x="1258864" y="1880034"/>
            <a:ext cx="3474681" cy="1965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version was published in GitHub, that contains the function of "add, get, and remove".</a:t>
            </a:r>
          </a:p>
        </p:txBody>
      </p:sp>
      <p:pic>
        <p:nvPicPr>
          <p:cNvPr id="2050" name="Picture 2" descr="GitHub logo and symbol, meaning, history, PNG">
            <a:extLst>
              <a:ext uri="{FF2B5EF4-FFF2-40B4-BE49-F238E27FC236}">
                <a16:creationId xmlns:a16="http://schemas.microsoft.com/office/drawing/2014/main" id="{7ED94C35-DCC8-4260-9E8D-ACEBAA15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0599" y="3429000"/>
            <a:ext cx="2390397" cy="13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E0C5DC-67B8-4876-90A2-EF6DF963E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51" r="34083" b="25037"/>
          <a:stretch/>
        </p:blipFill>
        <p:spPr>
          <a:xfrm>
            <a:off x="5755403" y="2712004"/>
            <a:ext cx="5856195" cy="2554219"/>
          </a:xfrm>
          <a:custGeom>
            <a:avLst/>
            <a:gdLst>
              <a:gd name="connsiteX0" fmla="*/ 0 w 5856195"/>
              <a:gd name="connsiteY0" fmla="*/ 0 h 2554219"/>
              <a:gd name="connsiteX1" fmla="*/ 409934 w 5856195"/>
              <a:gd name="connsiteY1" fmla="*/ 0 h 2554219"/>
              <a:gd name="connsiteX2" fmla="*/ 819867 w 5856195"/>
              <a:gd name="connsiteY2" fmla="*/ 0 h 2554219"/>
              <a:gd name="connsiteX3" fmla="*/ 1346925 w 5856195"/>
              <a:gd name="connsiteY3" fmla="*/ 0 h 2554219"/>
              <a:gd name="connsiteX4" fmla="*/ 1873982 w 5856195"/>
              <a:gd name="connsiteY4" fmla="*/ 0 h 2554219"/>
              <a:gd name="connsiteX5" fmla="*/ 2459602 w 5856195"/>
              <a:gd name="connsiteY5" fmla="*/ 0 h 2554219"/>
              <a:gd name="connsiteX6" fmla="*/ 2869536 w 5856195"/>
              <a:gd name="connsiteY6" fmla="*/ 0 h 2554219"/>
              <a:gd name="connsiteX7" fmla="*/ 3513717 w 5856195"/>
              <a:gd name="connsiteY7" fmla="*/ 0 h 2554219"/>
              <a:gd name="connsiteX8" fmla="*/ 4216460 w 5856195"/>
              <a:gd name="connsiteY8" fmla="*/ 0 h 2554219"/>
              <a:gd name="connsiteX9" fmla="*/ 4860642 w 5856195"/>
              <a:gd name="connsiteY9" fmla="*/ 0 h 2554219"/>
              <a:gd name="connsiteX10" fmla="*/ 5270576 w 5856195"/>
              <a:gd name="connsiteY10" fmla="*/ 0 h 2554219"/>
              <a:gd name="connsiteX11" fmla="*/ 5856195 w 5856195"/>
              <a:gd name="connsiteY11" fmla="*/ 0 h 2554219"/>
              <a:gd name="connsiteX12" fmla="*/ 5856195 w 5856195"/>
              <a:gd name="connsiteY12" fmla="*/ 485302 h 2554219"/>
              <a:gd name="connsiteX13" fmla="*/ 5856195 w 5856195"/>
              <a:gd name="connsiteY13" fmla="*/ 919519 h 2554219"/>
              <a:gd name="connsiteX14" fmla="*/ 5856195 w 5856195"/>
              <a:gd name="connsiteY14" fmla="*/ 1379278 h 2554219"/>
              <a:gd name="connsiteX15" fmla="*/ 5856195 w 5856195"/>
              <a:gd name="connsiteY15" fmla="*/ 1915664 h 2554219"/>
              <a:gd name="connsiteX16" fmla="*/ 5856195 w 5856195"/>
              <a:gd name="connsiteY16" fmla="*/ 2554219 h 2554219"/>
              <a:gd name="connsiteX17" fmla="*/ 5153452 w 5856195"/>
              <a:gd name="connsiteY17" fmla="*/ 2554219 h 2554219"/>
              <a:gd name="connsiteX18" fmla="*/ 4743518 w 5856195"/>
              <a:gd name="connsiteY18" fmla="*/ 2554219 h 2554219"/>
              <a:gd name="connsiteX19" fmla="*/ 4099336 w 5856195"/>
              <a:gd name="connsiteY19" fmla="*/ 2554219 h 2554219"/>
              <a:gd name="connsiteX20" fmla="*/ 3396593 w 5856195"/>
              <a:gd name="connsiteY20" fmla="*/ 2554219 h 2554219"/>
              <a:gd name="connsiteX21" fmla="*/ 2693850 w 5856195"/>
              <a:gd name="connsiteY21" fmla="*/ 2554219 h 2554219"/>
              <a:gd name="connsiteX22" fmla="*/ 2225354 w 5856195"/>
              <a:gd name="connsiteY22" fmla="*/ 2554219 h 2554219"/>
              <a:gd name="connsiteX23" fmla="*/ 1756859 w 5856195"/>
              <a:gd name="connsiteY23" fmla="*/ 2554219 h 2554219"/>
              <a:gd name="connsiteX24" fmla="*/ 1229801 w 5856195"/>
              <a:gd name="connsiteY24" fmla="*/ 2554219 h 2554219"/>
              <a:gd name="connsiteX25" fmla="*/ 527058 w 5856195"/>
              <a:gd name="connsiteY25" fmla="*/ 2554219 h 2554219"/>
              <a:gd name="connsiteX26" fmla="*/ 0 w 5856195"/>
              <a:gd name="connsiteY26" fmla="*/ 2554219 h 2554219"/>
              <a:gd name="connsiteX27" fmla="*/ 0 w 5856195"/>
              <a:gd name="connsiteY27" fmla="*/ 2017833 h 2554219"/>
              <a:gd name="connsiteX28" fmla="*/ 0 w 5856195"/>
              <a:gd name="connsiteY28" fmla="*/ 1481447 h 2554219"/>
              <a:gd name="connsiteX29" fmla="*/ 0 w 5856195"/>
              <a:gd name="connsiteY29" fmla="*/ 1021688 h 2554219"/>
              <a:gd name="connsiteX30" fmla="*/ 0 w 5856195"/>
              <a:gd name="connsiteY30" fmla="*/ 587470 h 2554219"/>
              <a:gd name="connsiteX31" fmla="*/ 0 w 5856195"/>
              <a:gd name="connsiteY31" fmla="*/ 0 h 2554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56195" h="2554219" fill="none" extrusionOk="0">
                <a:moveTo>
                  <a:pt x="0" y="0"/>
                </a:moveTo>
                <a:cubicBezTo>
                  <a:pt x="193081" y="-16795"/>
                  <a:pt x="221199" y="46533"/>
                  <a:pt x="409934" y="0"/>
                </a:cubicBezTo>
                <a:cubicBezTo>
                  <a:pt x="598669" y="-46533"/>
                  <a:pt x="724619" y="37811"/>
                  <a:pt x="819867" y="0"/>
                </a:cubicBezTo>
                <a:cubicBezTo>
                  <a:pt x="915115" y="-37811"/>
                  <a:pt x="1228279" y="50407"/>
                  <a:pt x="1346925" y="0"/>
                </a:cubicBezTo>
                <a:cubicBezTo>
                  <a:pt x="1465571" y="-50407"/>
                  <a:pt x="1628487" y="881"/>
                  <a:pt x="1873982" y="0"/>
                </a:cubicBezTo>
                <a:cubicBezTo>
                  <a:pt x="2119477" y="-881"/>
                  <a:pt x="2235338" y="45793"/>
                  <a:pt x="2459602" y="0"/>
                </a:cubicBezTo>
                <a:cubicBezTo>
                  <a:pt x="2683866" y="-45793"/>
                  <a:pt x="2781052" y="37859"/>
                  <a:pt x="2869536" y="0"/>
                </a:cubicBezTo>
                <a:cubicBezTo>
                  <a:pt x="2958020" y="-37859"/>
                  <a:pt x="3262013" y="8393"/>
                  <a:pt x="3513717" y="0"/>
                </a:cubicBezTo>
                <a:cubicBezTo>
                  <a:pt x="3765421" y="-8393"/>
                  <a:pt x="3916668" y="57634"/>
                  <a:pt x="4216460" y="0"/>
                </a:cubicBezTo>
                <a:cubicBezTo>
                  <a:pt x="4516252" y="-57634"/>
                  <a:pt x="4539011" y="6162"/>
                  <a:pt x="4860642" y="0"/>
                </a:cubicBezTo>
                <a:cubicBezTo>
                  <a:pt x="5182273" y="-6162"/>
                  <a:pt x="5093755" y="29023"/>
                  <a:pt x="5270576" y="0"/>
                </a:cubicBezTo>
                <a:cubicBezTo>
                  <a:pt x="5447397" y="-29023"/>
                  <a:pt x="5723489" y="10909"/>
                  <a:pt x="5856195" y="0"/>
                </a:cubicBezTo>
                <a:cubicBezTo>
                  <a:pt x="5875616" y="180948"/>
                  <a:pt x="5854890" y="329702"/>
                  <a:pt x="5856195" y="485302"/>
                </a:cubicBezTo>
                <a:cubicBezTo>
                  <a:pt x="5857500" y="640902"/>
                  <a:pt x="5834493" y="736131"/>
                  <a:pt x="5856195" y="919519"/>
                </a:cubicBezTo>
                <a:cubicBezTo>
                  <a:pt x="5877897" y="1102907"/>
                  <a:pt x="5841779" y="1185370"/>
                  <a:pt x="5856195" y="1379278"/>
                </a:cubicBezTo>
                <a:cubicBezTo>
                  <a:pt x="5870611" y="1573186"/>
                  <a:pt x="5845897" y="1682611"/>
                  <a:pt x="5856195" y="1915664"/>
                </a:cubicBezTo>
                <a:cubicBezTo>
                  <a:pt x="5866493" y="2148717"/>
                  <a:pt x="5845423" y="2321135"/>
                  <a:pt x="5856195" y="2554219"/>
                </a:cubicBezTo>
                <a:cubicBezTo>
                  <a:pt x="5672101" y="2609097"/>
                  <a:pt x="5300420" y="2494021"/>
                  <a:pt x="5153452" y="2554219"/>
                </a:cubicBezTo>
                <a:cubicBezTo>
                  <a:pt x="5006484" y="2614417"/>
                  <a:pt x="4911113" y="2520997"/>
                  <a:pt x="4743518" y="2554219"/>
                </a:cubicBezTo>
                <a:cubicBezTo>
                  <a:pt x="4575923" y="2587441"/>
                  <a:pt x="4361088" y="2526492"/>
                  <a:pt x="4099336" y="2554219"/>
                </a:cubicBezTo>
                <a:cubicBezTo>
                  <a:pt x="3837584" y="2581946"/>
                  <a:pt x="3651097" y="2501363"/>
                  <a:pt x="3396593" y="2554219"/>
                </a:cubicBezTo>
                <a:cubicBezTo>
                  <a:pt x="3142089" y="2607075"/>
                  <a:pt x="2932761" y="2528525"/>
                  <a:pt x="2693850" y="2554219"/>
                </a:cubicBezTo>
                <a:cubicBezTo>
                  <a:pt x="2454939" y="2579913"/>
                  <a:pt x="2450795" y="2532136"/>
                  <a:pt x="2225354" y="2554219"/>
                </a:cubicBezTo>
                <a:cubicBezTo>
                  <a:pt x="1999913" y="2576302"/>
                  <a:pt x="1979084" y="2535915"/>
                  <a:pt x="1756859" y="2554219"/>
                </a:cubicBezTo>
                <a:cubicBezTo>
                  <a:pt x="1534634" y="2572523"/>
                  <a:pt x="1476861" y="2491776"/>
                  <a:pt x="1229801" y="2554219"/>
                </a:cubicBezTo>
                <a:cubicBezTo>
                  <a:pt x="982741" y="2616662"/>
                  <a:pt x="845319" y="2511609"/>
                  <a:pt x="527058" y="2554219"/>
                </a:cubicBezTo>
                <a:cubicBezTo>
                  <a:pt x="208797" y="2596829"/>
                  <a:pt x="115800" y="2543154"/>
                  <a:pt x="0" y="2554219"/>
                </a:cubicBezTo>
                <a:cubicBezTo>
                  <a:pt x="-13220" y="2423434"/>
                  <a:pt x="49829" y="2216208"/>
                  <a:pt x="0" y="2017833"/>
                </a:cubicBezTo>
                <a:cubicBezTo>
                  <a:pt x="-49829" y="1819458"/>
                  <a:pt x="59883" y="1674197"/>
                  <a:pt x="0" y="1481447"/>
                </a:cubicBezTo>
                <a:cubicBezTo>
                  <a:pt x="-59883" y="1288697"/>
                  <a:pt x="23430" y="1136371"/>
                  <a:pt x="0" y="1021688"/>
                </a:cubicBezTo>
                <a:cubicBezTo>
                  <a:pt x="-23430" y="907005"/>
                  <a:pt x="3658" y="727999"/>
                  <a:pt x="0" y="587470"/>
                </a:cubicBezTo>
                <a:cubicBezTo>
                  <a:pt x="-3658" y="446941"/>
                  <a:pt x="584" y="269517"/>
                  <a:pt x="0" y="0"/>
                </a:cubicBezTo>
                <a:close/>
              </a:path>
              <a:path w="5856195" h="2554219" stroke="0" extrusionOk="0">
                <a:moveTo>
                  <a:pt x="0" y="0"/>
                </a:moveTo>
                <a:cubicBezTo>
                  <a:pt x="183005" y="-15973"/>
                  <a:pt x="286002" y="4366"/>
                  <a:pt x="409934" y="0"/>
                </a:cubicBezTo>
                <a:cubicBezTo>
                  <a:pt x="533866" y="-4366"/>
                  <a:pt x="807525" y="41020"/>
                  <a:pt x="1112677" y="0"/>
                </a:cubicBezTo>
                <a:cubicBezTo>
                  <a:pt x="1417829" y="-41020"/>
                  <a:pt x="1424371" y="55724"/>
                  <a:pt x="1581173" y="0"/>
                </a:cubicBezTo>
                <a:cubicBezTo>
                  <a:pt x="1737975" y="-55724"/>
                  <a:pt x="1899751" y="3562"/>
                  <a:pt x="2166792" y="0"/>
                </a:cubicBezTo>
                <a:cubicBezTo>
                  <a:pt x="2433833" y="-3562"/>
                  <a:pt x="2458780" y="39302"/>
                  <a:pt x="2635288" y="0"/>
                </a:cubicBezTo>
                <a:cubicBezTo>
                  <a:pt x="2811796" y="-39302"/>
                  <a:pt x="2995792" y="14106"/>
                  <a:pt x="3103783" y="0"/>
                </a:cubicBezTo>
                <a:cubicBezTo>
                  <a:pt x="3211774" y="-14106"/>
                  <a:pt x="3379815" y="47975"/>
                  <a:pt x="3572279" y="0"/>
                </a:cubicBezTo>
                <a:cubicBezTo>
                  <a:pt x="3764743" y="-47975"/>
                  <a:pt x="4001461" y="69627"/>
                  <a:pt x="4275022" y="0"/>
                </a:cubicBezTo>
                <a:cubicBezTo>
                  <a:pt x="4548583" y="-69627"/>
                  <a:pt x="4606583" y="27710"/>
                  <a:pt x="4860642" y="0"/>
                </a:cubicBezTo>
                <a:cubicBezTo>
                  <a:pt x="5114701" y="-27710"/>
                  <a:pt x="5073055" y="4074"/>
                  <a:pt x="5270575" y="0"/>
                </a:cubicBezTo>
                <a:cubicBezTo>
                  <a:pt x="5468095" y="-4074"/>
                  <a:pt x="5656525" y="45049"/>
                  <a:pt x="5856195" y="0"/>
                </a:cubicBezTo>
                <a:cubicBezTo>
                  <a:pt x="5859565" y="142954"/>
                  <a:pt x="5841657" y="322546"/>
                  <a:pt x="5856195" y="434217"/>
                </a:cubicBezTo>
                <a:cubicBezTo>
                  <a:pt x="5870733" y="545888"/>
                  <a:pt x="5826624" y="743339"/>
                  <a:pt x="5856195" y="868434"/>
                </a:cubicBezTo>
                <a:cubicBezTo>
                  <a:pt x="5885766" y="993529"/>
                  <a:pt x="5839526" y="1238975"/>
                  <a:pt x="5856195" y="1404820"/>
                </a:cubicBezTo>
                <a:cubicBezTo>
                  <a:pt x="5872864" y="1570665"/>
                  <a:pt x="5820583" y="1736878"/>
                  <a:pt x="5856195" y="1864580"/>
                </a:cubicBezTo>
                <a:cubicBezTo>
                  <a:pt x="5891807" y="1992282"/>
                  <a:pt x="5805310" y="2252073"/>
                  <a:pt x="5856195" y="2554219"/>
                </a:cubicBezTo>
                <a:cubicBezTo>
                  <a:pt x="5656952" y="2595653"/>
                  <a:pt x="5594554" y="2524697"/>
                  <a:pt x="5387699" y="2554219"/>
                </a:cubicBezTo>
                <a:cubicBezTo>
                  <a:pt x="5180844" y="2583741"/>
                  <a:pt x="4990145" y="2549096"/>
                  <a:pt x="4743518" y="2554219"/>
                </a:cubicBezTo>
                <a:cubicBezTo>
                  <a:pt x="4496891" y="2559342"/>
                  <a:pt x="4536882" y="2534089"/>
                  <a:pt x="4333584" y="2554219"/>
                </a:cubicBezTo>
                <a:cubicBezTo>
                  <a:pt x="4130286" y="2574349"/>
                  <a:pt x="4081288" y="2519803"/>
                  <a:pt x="3865089" y="2554219"/>
                </a:cubicBezTo>
                <a:cubicBezTo>
                  <a:pt x="3648890" y="2588635"/>
                  <a:pt x="3351090" y="2524626"/>
                  <a:pt x="3220907" y="2554219"/>
                </a:cubicBezTo>
                <a:cubicBezTo>
                  <a:pt x="3090724" y="2583812"/>
                  <a:pt x="2831001" y="2508156"/>
                  <a:pt x="2576726" y="2554219"/>
                </a:cubicBezTo>
                <a:cubicBezTo>
                  <a:pt x="2322451" y="2600282"/>
                  <a:pt x="2334490" y="2516146"/>
                  <a:pt x="2108230" y="2554219"/>
                </a:cubicBezTo>
                <a:cubicBezTo>
                  <a:pt x="1881970" y="2592292"/>
                  <a:pt x="1745008" y="2501111"/>
                  <a:pt x="1405487" y="2554219"/>
                </a:cubicBezTo>
                <a:cubicBezTo>
                  <a:pt x="1065966" y="2607327"/>
                  <a:pt x="1149409" y="2522415"/>
                  <a:pt x="995553" y="2554219"/>
                </a:cubicBezTo>
                <a:cubicBezTo>
                  <a:pt x="841697" y="2586023"/>
                  <a:pt x="658320" y="2524175"/>
                  <a:pt x="527058" y="2554219"/>
                </a:cubicBezTo>
                <a:cubicBezTo>
                  <a:pt x="395797" y="2584263"/>
                  <a:pt x="127703" y="2503330"/>
                  <a:pt x="0" y="2554219"/>
                </a:cubicBezTo>
                <a:cubicBezTo>
                  <a:pt x="-4733" y="2409238"/>
                  <a:pt x="39582" y="2122121"/>
                  <a:pt x="0" y="1992291"/>
                </a:cubicBezTo>
                <a:cubicBezTo>
                  <a:pt x="-39582" y="1862461"/>
                  <a:pt x="5389" y="1684728"/>
                  <a:pt x="0" y="1506989"/>
                </a:cubicBezTo>
                <a:cubicBezTo>
                  <a:pt x="-5389" y="1329250"/>
                  <a:pt x="27965" y="1200255"/>
                  <a:pt x="0" y="1047230"/>
                </a:cubicBezTo>
                <a:cubicBezTo>
                  <a:pt x="-27965" y="894205"/>
                  <a:pt x="8874" y="755628"/>
                  <a:pt x="0" y="587470"/>
                </a:cubicBezTo>
                <a:cubicBezTo>
                  <a:pt x="-8874" y="419312"/>
                  <a:pt x="1187" y="20156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0599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4E3CF5-0EF1-4287-99F4-8B48CD72E646}"/>
              </a:ext>
            </a:extLst>
          </p:cNvPr>
          <p:cNvSpPr/>
          <p:nvPr/>
        </p:nvSpPr>
        <p:spPr>
          <a:xfrm>
            <a:off x="8050268" y="4761098"/>
            <a:ext cx="1266825" cy="4184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E7DE-72B3-4909-925A-C7D4FD4C148D}"/>
              </a:ext>
            </a:extLst>
          </p:cNvPr>
          <p:cNvSpPr txBox="1"/>
          <p:nvPr/>
        </p:nvSpPr>
        <p:spPr>
          <a:xfrm>
            <a:off x="5953125" y="1181100"/>
            <a:ext cx="498001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latin typeface="+mj-lt"/>
                <a:cs typeface="Times New Roman" panose="02020603050405020304" pitchFamily="18" charset="0"/>
              </a:rPr>
              <a:t>Publish The First Version:</a:t>
            </a:r>
            <a:endParaRPr lang="ar-SA" sz="32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52F2A5-40C3-4DA5-A58A-65661DF46540}"/>
              </a:ext>
            </a:extLst>
          </p:cNvPr>
          <p:cNvCxnSpPr/>
          <p:nvPr/>
        </p:nvCxnSpPr>
        <p:spPr>
          <a:xfrm>
            <a:off x="5953125" y="2201168"/>
            <a:ext cx="5230081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D3FF7C-C9AF-4111-9369-D487E920AAD2}"/>
              </a:ext>
            </a:extLst>
          </p:cNvPr>
          <p:cNvSpPr txBox="1"/>
          <p:nvPr/>
        </p:nvSpPr>
        <p:spPr>
          <a:xfrm>
            <a:off x="5953125" y="5454292"/>
            <a:ext cx="56584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https://github.com/TahaniAziiz/Keep-Password-App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1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7D0F5-9776-4941-925D-311FB1EC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FD01B-0C38-4BF8-86C1-94B33BC9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7" t="7469" r="4152" b="4248"/>
          <a:stretch/>
        </p:blipFill>
        <p:spPr>
          <a:xfrm>
            <a:off x="-1" y="0"/>
            <a:ext cx="8652263" cy="6319520"/>
          </a:xfrm>
          <a:custGeom>
            <a:avLst/>
            <a:gdLst/>
            <a:ahLst/>
            <a:cxnLst/>
            <a:rect l="l" t="t" r="r" b="b"/>
            <a:pathLst>
              <a:path w="11743764" h="6356349">
                <a:moveTo>
                  <a:pt x="7747939" y="5723108"/>
                </a:moveTo>
                <a:cubicBezTo>
                  <a:pt x="7746108" y="5723352"/>
                  <a:pt x="7746108" y="5725057"/>
                  <a:pt x="7746108" y="5725057"/>
                </a:cubicBezTo>
                <a:lnTo>
                  <a:pt x="7755874" y="5723838"/>
                </a:lnTo>
                <a:close/>
                <a:moveTo>
                  <a:pt x="11593222" y="2355165"/>
                </a:moveTo>
                <a:cubicBezTo>
                  <a:pt x="11491599" y="2927856"/>
                  <a:pt x="11223039" y="3428931"/>
                  <a:pt x="10815622" y="3883479"/>
                </a:cubicBezTo>
                <a:cubicBezTo>
                  <a:pt x="10309631" y="4448618"/>
                  <a:pt x="9657459" y="4884897"/>
                  <a:pt x="8920446" y="5245417"/>
                </a:cubicBezTo>
                <a:cubicBezTo>
                  <a:pt x="8557158" y="5420075"/>
                  <a:pt x="8180901" y="5576927"/>
                  <a:pt x="7793715" y="5715070"/>
                </a:cubicBezTo>
                <a:cubicBezTo>
                  <a:pt x="7863298" y="5695337"/>
                  <a:pt x="7933183" y="5676338"/>
                  <a:pt x="8002461" y="5655875"/>
                </a:cubicBezTo>
                <a:cubicBezTo>
                  <a:pt x="8075704" y="5634269"/>
                  <a:pt x="8148429" y="5611858"/>
                  <a:pt x="8220666" y="5588644"/>
                </a:cubicBezTo>
                <a:cubicBezTo>
                  <a:pt x="8875584" y="5380370"/>
                  <a:pt x="9501816" y="5129711"/>
                  <a:pt x="10068538" y="4792088"/>
                </a:cubicBezTo>
                <a:cubicBezTo>
                  <a:pt x="10548588" y="4506107"/>
                  <a:pt x="10963330" y="4171895"/>
                  <a:pt x="11253556" y="3748283"/>
                </a:cubicBezTo>
                <a:cubicBezTo>
                  <a:pt x="11443714" y="3473460"/>
                  <a:pt x="11561393" y="3170452"/>
                  <a:pt x="11599325" y="2857945"/>
                </a:cubicBezTo>
                <a:cubicBezTo>
                  <a:pt x="11621025" y="2690692"/>
                  <a:pt x="11618980" y="2522027"/>
                  <a:pt x="11593222" y="2355165"/>
                </a:cubicBezTo>
                <a:close/>
                <a:moveTo>
                  <a:pt x="0" y="0"/>
                </a:moveTo>
                <a:lnTo>
                  <a:pt x="10926106" y="0"/>
                </a:lnTo>
                <a:lnTo>
                  <a:pt x="11008311" y="72512"/>
                </a:lnTo>
                <a:cubicBezTo>
                  <a:pt x="11092668" y="155257"/>
                  <a:pt x="11171699" y="241649"/>
                  <a:pt x="11245012" y="331378"/>
                </a:cubicBezTo>
                <a:cubicBezTo>
                  <a:pt x="11592919" y="750629"/>
                  <a:pt x="11750696" y="1252288"/>
                  <a:pt x="11692103" y="1752997"/>
                </a:cubicBezTo>
                <a:cubicBezTo>
                  <a:pt x="11675103" y="1882589"/>
                  <a:pt x="11675712" y="2013254"/>
                  <a:pt x="11693932" y="2142749"/>
                </a:cubicBezTo>
                <a:cubicBezTo>
                  <a:pt x="11734216" y="2381229"/>
                  <a:pt x="11760462" y="2618003"/>
                  <a:pt x="11731470" y="2858431"/>
                </a:cubicBezTo>
                <a:cubicBezTo>
                  <a:pt x="11693322" y="3184946"/>
                  <a:pt x="11572134" y="3501839"/>
                  <a:pt x="11375324" y="3789695"/>
                </a:cubicBezTo>
                <a:cubicBezTo>
                  <a:pt x="11069532" y="4238396"/>
                  <a:pt x="10630376" y="4591609"/>
                  <a:pt x="10119503" y="4891719"/>
                </a:cubicBezTo>
                <a:cubicBezTo>
                  <a:pt x="9463668" y="5277086"/>
                  <a:pt x="8736421" y="5552591"/>
                  <a:pt x="7974994" y="5774750"/>
                </a:cubicBezTo>
                <a:cubicBezTo>
                  <a:pt x="7183048" y="6005922"/>
                  <a:pt x="6368216" y="6168399"/>
                  <a:pt x="5539344" y="6288247"/>
                </a:cubicBezTo>
                <a:cubicBezTo>
                  <a:pt x="5263156" y="6328198"/>
                  <a:pt x="4986355" y="6364492"/>
                  <a:pt x="4738244" y="6354749"/>
                </a:cubicBezTo>
                <a:cubicBezTo>
                  <a:pt x="4489521" y="6352314"/>
                  <a:pt x="4278641" y="6345250"/>
                  <a:pt x="4065013" y="6328684"/>
                </a:cubicBezTo>
                <a:cubicBezTo>
                  <a:pt x="3851387" y="6312120"/>
                  <a:pt x="3638981" y="6289223"/>
                  <a:pt x="3428406" y="6255606"/>
                </a:cubicBezTo>
                <a:cubicBezTo>
                  <a:pt x="2303814" y="6076563"/>
                  <a:pt x="1292136" y="5704594"/>
                  <a:pt x="418708" y="5109005"/>
                </a:cubicBezTo>
                <a:cubicBezTo>
                  <a:pt x="288205" y="5020184"/>
                  <a:pt x="163358" y="4928737"/>
                  <a:pt x="44407" y="4834564"/>
                </a:cubicBezTo>
                <a:lnTo>
                  <a:pt x="0" y="4796463"/>
                </a:lnTo>
                <a:lnTo>
                  <a:pt x="0" y="4650621"/>
                </a:lnTo>
                <a:lnTo>
                  <a:pt x="58587" y="4703581"/>
                </a:lnTo>
                <a:cubicBezTo>
                  <a:pt x="596892" y="5151493"/>
                  <a:pt x="1242280" y="5504573"/>
                  <a:pt x="1979101" y="5775724"/>
                </a:cubicBezTo>
                <a:cubicBezTo>
                  <a:pt x="2525924" y="5978712"/>
                  <a:pt x="3107049" y="6116659"/>
                  <a:pt x="3703984" y="6185206"/>
                </a:cubicBezTo>
                <a:cubicBezTo>
                  <a:pt x="3733465" y="6193002"/>
                  <a:pt x="3764747" y="6195414"/>
                  <a:pt x="3795538" y="6192272"/>
                </a:cubicBezTo>
                <a:cubicBezTo>
                  <a:pt x="2948356" y="6069500"/>
                  <a:pt x="2152443" y="5850995"/>
                  <a:pt x="1424282" y="5486576"/>
                </a:cubicBezTo>
                <a:cubicBezTo>
                  <a:pt x="919588" y="5233999"/>
                  <a:pt x="482248" y="4929277"/>
                  <a:pt x="103621" y="4578774"/>
                </a:cubicBezTo>
                <a:lnTo>
                  <a:pt x="0" y="447725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66420-7DB5-4461-B725-0CF60186677D}"/>
              </a:ext>
            </a:extLst>
          </p:cNvPr>
          <p:cNvSpPr txBox="1"/>
          <p:nvPr/>
        </p:nvSpPr>
        <p:spPr>
          <a:xfrm>
            <a:off x="8549073" y="3527872"/>
            <a:ext cx="345731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UpdatePassword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requires three inputs: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password.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password.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password.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E0ACF-4FCE-4B6C-B155-FB0310A3FDE2}"/>
              </a:ext>
            </a:extLst>
          </p:cNvPr>
          <p:cNvSpPr txBox="1"/>
          <p:nvPr/>
        </p:nvSpPr>
        <p:spPr>
          <a:xfrm>
            <a:off x="8763256" y="2042160"/>
            <a:ext cx="30289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4- Update.</a:t>
            </a:r>
            <a:endParaRPr lang="ar-SA" sz="32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0580EC-4AD7-45AA-978E-2778C8D78FB0}"/>
              </a:ext>
            </a:extLst>
          </p:cNvPr>
          <p:cNvCxnSpPr>
            <a:cxnSpLocks/>
          </p:cNvCxnSpPr>
          <p:nvPr/>
        </p:nvCxnSpPr>
        <p:spPr>
          <a:xfrm>
            <a:off x="8906132" y="2626935"/>
            <a:ext cx="302895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23FAAE3-75D6-47BE-84DA-7BB468E3EC20}"/>
              </a:ext>
            </a:extLst>
          </p:cNvPr>
          <p:cNvCxnSpPr>
            <a:endCxn id="6" idx="1"/>
          </p:cNvCxnSpPr>
          <p:nvPr/>
        </p:nvCxnSpPr>
        <p:spPr>
          <a:xfrm>
            <a:off x="6305550" y="3009900"/>
            <a:ext cx="2243523" cy="16721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5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E2D00-7C2B-4347-A117-15C0077CB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7" t="18056" r="11334" b="37778"/>
          <a:stretch/>
        </p:blipFill>
        <p:spPr>
          <a:xfrm>
            <a:off x="827405" y="2075815"/>
            <a:ext cx="8199120" cy="302895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12FEC-A8D7-4311-A2AE-53AC50B850DB}"/>
              </a:ext>
            </a:extLst>
          </p:cNvPr>
          <p:cNvSpPr txBox="1"/>
          <p:nvPr/>
        </p:nvSpPr>
        <p:spPr>
          <a:xfrm>
            <a:off x="981075" y="1133475"/>
            <a:ext cx="69056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+mj-lt"/>
              </a:rPr>
              <a:t>1- Update Password Method</a:t>
            </a:r>
            <a:endParaRPr lang="ar-SA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6874-F9E7-49CD-88B7-30D373E04510}"/>
              </a:ext>
            </a:extLst>
          </p:cNvPr>
          <p:cNvSpPr txBox="1"/>
          <p:nvPr/>
        </p:nvSpPr>
        <p:spPr>
          <a:xfrm>
            <a:off x="9229725" y="2390775"/>
            <a:ext cx="26765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condition that the new password is empty, or the new password is not equal to the confirmation password, it returns 0.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B6D1D2F-8388-46D5-96FE-79C7D9FBF1F5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5010944" y="2390775"/>
            <a:ext cx="5557044" cy="333375"/>
          </a:xfrm>
          <a:prstGeom prst="curvedConnector4">
            <a:avLst>
              <a:gd name="adj1" fmla="val 37959"/>
              <a:gd name="adj2" fmla="val 16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235ED2-FF52-44D4-BF81-ADBD907181D1}"/>
              </a:ext>
            </a:extLst>
          </p:cNvPr>
          <p:cNvSpPr txBox="1"/>
          <p:nvPr/>
        </p:nvSpPr>
        <p:spPr>
          <a:xfrm>
            <a:off x="827405" y="5503158"/>
            <a:ext cx="878205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current password is empty or the current password is not equal to the entered password, it returns 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the ID and new password will be sent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updatePassword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method.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F1DD459-7FA1-4C40-8A89-3C5938FCB59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82545" y="4133851"/>
            <a:ext cx="2635885" cy="13693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DCE7C0-C42D-4703-988B-388C0AE8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93" t="25179" r="18170" b="12321"/>
          <a:stretch/>
        </p:blipFill>
        <p:spPr>
          <a:xfrm>
            <a:off x="4200525" y="1235288"/>
            <a:ext cx="7630287" cy="501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EB5CE-B34C-47FB-BD98-58FE1220D916}"/>
              </a:ext>
            </a:extLst>
          </p:cNvPr>
          <p:cNvSpPr txBox="1"/>
          <p:nvPr/>
        </p:nvSpPr>
        <p:spPr>
          <a:xfrm>
            <a:off x="643278" y="1987966"/>
            <a:ext cx="343164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ID that matches the sent ID will be saved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tempInfo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contains ID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tempInfo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 return 0.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323CE-EA95-443A-B440-70ACAB069174}"/>
              </a:ext>
            </a:extLst>
          </p:cNvPr>
          <p:cNvSpPr txBox="1"/>
          <p:nvPr/>
        </p:nvSpPr>
        <p:spPr>
          <a:xfrm>
            <a:off x="643278" y="4883377"/>
            <a:ext cx="31960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the password will be updated in the Database through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DB.set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and return 1.</a:t>
            </a:r>
            <a:endParaRPr lang="ar-S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13C455F-E3C5-46AC-BBD7-EF9EEA743CE1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3839338" y="4353796"/>
            <a:ext cx="1368051" cy="11297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6FFDDCC-7B42-4A5A-B3D9-A14F0D7A86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43103" y="2200275"/>
            <a:ext cx="3138687" cy="6953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5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5D054-381C-4A07-9457-3CDDFE93D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7" t="23495" r="34535" b="14316"/>
          <a:stretch/>
        </p:blipFill>
        <p:spPr>
          <a:xfrm>
            <a:off x="5867400" y="765303"/>
            <a:ext cx="5579745" cy="5327394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C999E-0976-4554-9516-E5ABF97ADFC4}"/>
              </a:ext>
            </a:extLst>
          </p:cNvPr>
          <p:cNvSpPr txBox="1"/>
          <p:nvPr/>
        </p:nvSpPr>
        <p:spPr>
          <a:xfrm>
            <a:off x="744855" y="2647950"/>
            <a:ext cx="456247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previous database before the password update.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password will be updated by selecting the required ID.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8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CF0184-FA53-4F36-8004-2B6090104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19" t="23890" r="19609" b="15833"/>
          <a:stretch/>
        </p:blipFill>
        <p:spPr>
          <a:xfrm>
            <a:off x="5713211" y="1207793"/>
            <a:ext cx="6238875" cy="4133850"/>
          </a:xfrm>
          <a:custGeom>
            <a:avLst/>
            <a:gdLst>
              <a:gd name="connsiteX0" fmla="*/ 0 w 6238875"/>
              <a:gd name="connsiteY0" fmla="*/ 0 h 4133850"/>
              <a:gd name="connsiteX1" fmla="*/ 630820 w 6238875"/>
              <a:gd name="connsiteY1" fmla="*/ 0 h 4133850"/>
              <a:gd name="connsiteX2" fmla="*/ 1199250 w 6238875"/>
              <a:gd name="connsiteY2" fmla="*/ 0 h 4133850"/>
              <a:gd name="connsiteX3" fmla="*/ 1767681 w 6238875"/>
              <a:gd name="connsiteY3" fmla="*/ 0 h 4133850"/>
              <a:gd name="connsiteX4" fmla="*/ 2460890 w 6238875"/>
              <a:gd name="connsiteY4" fmla="*/ 0 h 4133850"/>
              <a:gd name="connsiteX5" fmla="*/ 3091709 w 6238875"/>
              <a:gd name="connsiteY5" fmla="*/ 0 h 4133850"/>
              <a:gd name="connsiteX6" fmla="*/ 3909695 w 6238875"/>
              <a:gd name="connsiteY6" fmla="*/ 0 h 4133850"/>
              <a:gd name="connsiteX7" fmla="*/ 4727681 w 6238875"/>
              <a:gd name="connsiteY7" fmla="*/ 0 h 4133850"/>
              <a:gd name="connsiteX8" fmla="*/ 5296112 w 6238875"/>
              <a:gd name="connsiteY8" fmla="*/ 0 h 4133850"/>
              <a:gd name="connsiteX9" fmla="*/ 6238875 w 6238875"/>
              <a:gd name="connsiteY9" fmla="*/ 0 h 4133850"/>
              <a:gd name="connsiteX10" fmla="*/ 6238875 w 6238875"/>
              <a:gd name="connsiteY10" fmla="*/ 647636 h 4133850"/>
              <a:gd name="connsiteX11" fmla="*/ 6238875 w 6238875"/>
              <a:gd name="connsiteY11" fmla="*/ 1377950 h 4133850"/>
              <a:gd name="connsiteX12" fmla="*/ 6238875 w 6238875"/>
              <a:gd name="connsiteY12" fmla="*/ 2149602 h 4133850"/>
              <a:gd name="connsiteX13" fmla="*/ 6238875 w 6238875"/>
              <a:gd name="connsiteY13" fmla="*/ 2797239 h 4133850"/>
              <a:gd name="connsiteX14" fmla="*/ 6238875 w 6238875"/>
              <a:gd name="connsiteY14" fmla="*/ 3486213 h 4133850"/>
              <a:gd name="connsiteX15" fmla="*/ 6238875 w 6238875"/>
              <a:gd name="connsiteY15" fmla="*/ 4133850 h 4133850"/>
              <a:gd name="connsiteX16" fmla="*/ 5732833 w 6238875"/>
              <a:gd name="connsiteY16" fmla="*/ 4133850 h 4133850"/>
              <a:gd name="connsiteX17" fmla="*/ 5226791 w 6238875"/>
              <a:gd name="connsiteY17" fmla="*/ 4133850 h 4133850"/>
              <a:gd name="connsiteX18" fmla="*/ 4471194 w 6238875"/>
              <a:gd name="connsiteY18" fmla="*/ 4133850 h 4133850"/>
              <a:gd name="connsiteX19" fmla="*/ 3902763 w 6238875"/>
              <a:gd name="connsiteY19" fmla="*/ 4133850 h 4133850"/>
              <a:gd name="connsiteX20" fmla="*/ 3334332 w 6238875"/>
              <a:gd name="connsiteY20" fmla="*/ 4133850 h 4133850"/>
              <a:gd name="connsiteX21" fmla="*/ 2765901 w 6238875"/>
              <a:gd name="connsiteY21" fmla="*/ 4133850 h 4133850"/>
              <a:gd name="connsiteX22" fmla="*/ 1947915 w 6238875"/>
              <a:gd name="connsiteY22" fmla="*/ 4133850 h 4133850"/>
              <a:gd name="connsiteX23" fmla="*/ 1129930 w 6238875"/>
              <a:gd name="connsiteY23" fmla="*/ 4133850 h 4133850"/>
              <a:gd name="connsiteX24" fmla="*/ 0 w 6238875"/>
              <a:gd name="connsiteY24" fmla="*/ 4133850 h 4133850"/>
              <a:gd name="connsiteX25" fmla="*/ 0 w 6238875"/>
              <a:gd name="connsiteY25" fmla="*/ 3486214 h 4133850"/>
              <a:gd name="connsiteX26" fmla="*/ 0 w 6238875"/>
              <a:gd name="connsiteY26" fmla="*/ 2755900 h 4133850"/>
              <a:gd name="connsiteX27" fmla="*/ 0 w 6238875"/>
              <a:gd name="connsiteY27" fmla="*/ 2149602 h 4133850"/>
              <a:gd name="connsiteX28" fmla="*/ 0 w 6238875"/>
              <a:gd name="connsiteY28" fmla="*/ 1584642 h 4133850"/>
              <a:gd name="connsiteX29" fmla="*/ 0 w 6238875"/>
              <a:gd name="connsiteY29" fmla="*/ 895668 h 4133850"/>
              <a:gd name="connsiteX30" fmla="*/ 0 w 6238875"/>
              <a:gd name="connsiteY30" fmla="*/ 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38875" h="4133850" fill="none" extrusionOk="0">
                <a:moveTo>
                  <a:pt x="0" y="0"/>
                </a:moveTo>
                <a:cubicBezTo>
                  <a:pt x="273232" y="-30740"/>
                  <a:pt x="451691" y="-14602"/>
                  <a:pt x="630820" y="0"/>
                </a:cubicBezTo>
                <a:cubicBezTo>
                  <a:pt x="809949" y="14602"/>
                  <a:pt x="990894" y="-1983"/>
                  <a:pt x="1199250" y="0"/>
                </a:cubicBezTo>
                <a:cubicBezTo>
                  <a:pt x="1407606" y="1983"/>
                  <a:pt x="1616905" y="15810"/>
                  <a:pt x="1767681" y="0"/>
                </a:cubicBezTo>
                <a:cubicBezTo>
                  <a:pt x="1918457" y="-15810"/>
                  <a:pt x="2268592" y="-7139"/>
                  <a:pt x="2460890" y="0"/>
                </a:cubicBezTo>
                <a:cubicBezTo>
                  <a:pt x="2653188" y="7139"/>
                  <a:pt x="2806883" y="-3633"/>
                  <a:pt x="3091709" y="0"/>
                </a:cubicBezTo>
                <a:cubicBezTo>
                  <a:pt x="3376535" y="3633"/>
                  <a:pt x="3646371" y="-12857"/>
                  <a:pt x="3909695" y="0"/>
                </a:cubicBezTo>
                <a:cubicBezTo>
                  <a:pt x="4173019" y="12857"/>
                  <a:pt x="4538847" y="38624"/>
                  <a:pt x="4727681" y="0"/>
                </a:cubicBezTo>
                <a:cubicBezTo>
                  <a:pt x="4916515" y="-38624"/>
                  <a:pt x="5037915" y="-6222"/>
                  <a:pt x="5296112" y="0"/>
                </a:cubicBezTo>
                <a:cubicBezTo>
                  <a:pt x="5554309" y="6222"/>
                  <a:pt x="5805634" y="32464"/>
                  <a:pt x="6238875" y="0"/>
                </a:cubicBezTo>
                <a:cubicBezTo>
                  <a:pt x="6227545" y="156348"/>
                  <a:pt x="6230717" y="499023"/>
                  <a:pt x="6238875" y="647636"/>
                </a:cubicBezTo>
                <a:cubicBezTo>
                  <a:pt x="6247033" y="796249"/>
                  <a:pt x="6268920" y="1181929"/>
                  <a:pt x="6238875" y="1377950"/>
                </a:cubicBezTo>
                <a:cubicBezTo>
                  <a:pt x="6208830" y="1573971"/>
                  <a:pt x="6239726" y="1890112"/>
                  <a:pt x="6238875" y="2149602"/>
                </a:cubicBezTo>
                <a:cubicBezTo>
                  <a:pt x="6238024" y="2409092"/>
                  <a:pt x="6207699" y="2574337"/>
                  <a:pt x="6238875" y="2797239"/>
                </a:cubicBezTo>
                <a:cubicBezTo>
                  <a:pt x="6270051" y="3020141"/>
                  <a:pt x="6231079" y="3278237"/>
                  <a:pt x="6238875" y="3486213"/>
                </a:cubicBezTo>
                <a:cubicBezTo>
                  <a:pt x="6246671" y="3694189"/>
                  <a:pt x="6225060" y="3989248"/>
                  <a:pt x="6238875" y="4133850"/>
                </a:cubicBezTo>
                <a:cubicBezTo>
                  <a:pt x="5986356" y="4111340"/>
                  <a:pt x="5984687" y="4140067"/>
                  <a:pt x="5732833" y="4133850"/>
                </a:cubicBezTo>
                <a:cubicBezTo>
                  <a:pt x="5480979" y="4127633"/>
                  <a:pt x="5422415" y="4135188"/>
                  <a:pt x="5226791" y="4133850"/>
                </a:cubicBezTo>
                <a:cubicBezTo>
                  <a:pt x="5031167" y="4132512"/>
                  <a:pt x="4813636" y="4159211"/>
                  <a:pt x="4471194" y="4133850"/>
                </a:cubicBezTo>
                <a:cubicBezTo>
                  <a:pt x="4128752" y="4108489"/>
                  <a:pt x="4072587" y="4132920"/>
                  <a:pt x="3902763" y="4133850"/>
                </a:cubicBezTo>
                <a:cubicBezTo>
                  <a:pt x="3732939" y="4134780"/>
                  <a:pt x="3493028" y="4154927"/>
                  <a:pt x="3334332" y="4133850"/>
                </a:cubicBezTo>
                <a:cubicBezTo>
                  <a:pt x="3175636" y="4112773"/>
                  <a:pt x="3024771" y="4161774"/>
                  <a:pt x="2765901" y="4133850"/>
                </a:cubicBezTo>
                <a:cubicBezTo>
                  <a:pt x="2507031" y="4105926"/>
                  <a:pt x="2327475" y="4136546"/>
                  <a:pt x="1947915" y="4133850"/>
                </a:cubicBezTo>
                <a:cubicBezTo>
                  <a:pt x="1568355" y="4131154"/>
                  <a:pt x="1387159" y="4112434"/>
                  <a:pt x="1129930" y="4133850"/>
                </a:cubicBezTo>
                <a:cubicBezTo>
                  <a:pt x="872702" y="4155266"/>
                  <a:pt x="544993" y="4133064"/>
                  <a:pt x="0" y="4133850"/>
                </a:cubicBezTo>
                <a:cubicBezTo>
                  <a:pt x="-23547" y="3833528"/>
                  <a:pt x="-7704" y="3781431"/>
                  <a:pt x="0" y="3486214"/>
                </a:cubicBezTo>
                <a:cubicBezTo>
                  <a:pt x="7704" y="3190997"/>
                  <a:pt x="4068" y="3051905"/>
                  <a:pt x="0" y="2755900"/>
                </a:cubicBezTo>
                <a:cubicBezTo>
                  <a:pt x="-4068" y="2459895"/>
                  <a:pt x="-14819" y="2306513"/>
                  <a:pt x="0" y="2149602"/>
                </a:cubicBezTo>
                <a:cubicBezTo>
                  <a:pt x="14819" y="1992691"/>
                  <a:pt x="20214" y="1750917"/>
                  <a:pt x="0" y="1584642"/>
                </a:cubicBezTo>
                <a:cubicBezTo>
                  <a:pt x="-20214" y="1418367"/>
                  <a:pt x="-28397" y="1088927"/>
                  <a:pt x="0" y="895668"/>
                </a:cubicBezTo>
                <a:cubicBezTo>
                  <a:pt x="28397" y="702409"/>
                  <a:pt x="905" y="305807"/>
                  <a:pt x="0" y="0"/>
                </a:cubicBezTo>
                <a:close/>
              </a:path>
              <a:path w="6238875" h="4133850" stroke="0" extrusionOk="0">
                <a:moveTo>
                  <a:pt x="0" y="0"/>
                </a:moveTo>
                <a:cubicBezTo>
                  <a:pt x="138846" y="2487"/>
                  <a:pt x="454705" y="-6209"/>
                  <a:pt x="568431" y="0"/>
                </a:cubicBezTo>
                <a:cubicBezTo>
                  <a:pt x="682157" y="6209"/>
                  <a:pt x="877121" y="24393"/>
                  <a:pt x="1074473" y="0"/>
                </a:cubicBezTo>
                <a:cubicBezTo>
                  <a:pt x="1271825" y="-24393"/>
                  <a:pt x="1556347" y="360"/>
                  <a:pt x="1892459" y="0"/>
                </a:cubicBezTo>
                <a:cubicBezTo>
                  <a:pt x="2228571" y="-360"/>
                  <a:pt x="2263328" y="13289"/>
                  <a:pt x="2460890" y="0"/>
                </a:cubicBezTo>
                <a:cubicBezTo>
                  <a:pt x="2658452" y="-13289"/>
                  <a:pt x="2988354" y="323"/>
                  <a:pt x="3154098" y="0"/>
                </a:cubicBezTo>
                <a:cubicBezTo>
                  <a:pt x="3319842" y="-323"/>
                  <a:pt x="3527882" y="6515"/>
                  <a:pt x="3722529" y="0"/>
                </a:cubicBezTo>
                <a:cubicBezTo>
                  <a:pt x="3917176" y="-6515"/>
                  <a:pt x="4058140" y="-12314"/>
                  <a:pt x="4353348" y="0"/>
                </a:cubicBezTo>
                <a:cubicBezTo>
                  <a:pt x="4648556" y="12314"/>
                  <a:pt x="4736636" y="-12144"/>
                  <a:pt x="4859390" y="0"/>
                </a:cubicBezTo>
                <a:cubicBezTo>
                  <a:pt x="4982144" y="12144"/>
                  <a:pt x="5219582" y="-19877"/>
                  <a:pt x="5365433" y="0"/>
                </a:cubicBezTo>
                <a:cubicBezTo>
                  <a:pt x="5511284" y="19877"/>
                  <a:pt x="6055897" y="-37129"/>
                  <a:pt x="6238875" y="0"/>
                </a:cubicBezTo>
                <a:cubicBezTo>
                  <a:pt x="6271302" y="335856"/>
                  <a:pt x="6221018" y="522500"/>
                  <a:pt x="6238875" y="688975"/>
                </a:cubicBezTo>
                <a:cubicBezTo>
                  <a:pt x="6256732" y="855450"/>
                  <a:pt x="6243368" y="1045507"/>
                  <a:pt x="6238875" y="1253935"/>
                </a:cubicBezTo>
                <a:cubicBezTo>
                  <a:pt x="6234382" y="1462363"/>
                  <a:pt x="6234606" y="1708175"/>
                  <a:pt x="6238875" y="1942910"/>
                </a:cubicBezTo>
                <a:cubicBezTo>
                  <a:pt x="6243144" y="2177645"/>
                  <a:pt x="6229436" y="2420453"/>
                  <a:pt x="6238875" y="2631884"/>
                </a:cubicBezTo>
                <a:cubicBezTo>
                  <a:pt x="6248314" y="2843315"/>
                  <a:pt x="6250487" y="3042555"/>
                  <a:pt x="6238875" y="3238182"/>
                </a:cubicBezTo>
                <a:cubicBezTo>
                  <a:pt x="6227263" y="3433809"/>
                  <a:pt x="6196062" y="3775489"/>
                  <a:pt x="6238875" y="4133850"/>
                </a:cubicBezTo>
                <a:cubicBezTo>
                  <a:pt x="6117142" y="4146909"/>
                  <a:pt x="5838573" y="4158856"/>
                  <a:pt x="5732833" y="4133850"/>
                </a:cubicBezTo>
                <a:cubicBezTo>
                  <a:pt x="5627093" y="4108844"/>
                  <a:pt x="5382029" y="4147059"/>
                  <a:pt x="5164402" y="4133850"/>
                </a:cubicBezTo>
                <a:cubicBezTo>
                  <a:pt x="4946775" y="4120641"/>
                  <a:pt x="4659144" y="4164125"/>
                  <a:pt x="4408805" y="4133850"/>
                </a:cubicBezTo>
                <a:cubicBezTo>
                  <a:pt x="4158466" y="4103575"/>
                  <a:pt x="4033021" y="4125839"/>
                  <a:pt x="3840374" y="4133850"/>
                </a:cubicBezTo>
                <a:cubicBezTo>
                  <a:pt x="3647727" y="4141861"/>
                  <a:pt x="3452417" y="4100707"/>
                  <a:pt x="3147166" y="4133850"/>
                </a:cubicBezTo>
                <a:cubicBezTo>
                  <a:pt x="2841915" y="4166993"/>
                  <a:pt x="2722241" y="4111381"/>
                  <a:pt x="2578735" y="4133850"/>
                </a:cubicBezTo>
                <a:cubicBezTo>
                  <a:pt x="2435229" y="4156319"/>
                  <a:pt x="2092920" y="4107897"/>
                  <a:pt x="1885527" y="4133850"/>
                </a:cubicBezTo>
                <a:cubicBezTo>
                  <a:pt x="1678134" y="4159803"/>
                  <a:pt x="1434424" y="4160539"/>
                  <a:pt x="1317096" y="4133850"/>
                </a:cubicBezTo>
                <a:cubicBezTo>
                  <a:pt x="1199768" y="4107161"/>
                  <a:pt x="365789" y="4148963"/>
                  <a:pt x="0" y="4133850"/>
                </a:cubicBezTo>
                <a:cubicBezTo>
                  <a:pt x="3597" y="3991903"/>
                  <a:pt x="22378" y="3702095"/>
                  <a:pt x="0" y="3568891"/>
                </a:cubicBezTo>
                <a:cubicBezTo>
                  <a:pt x="-22378" y="3435687"/>
                  <a:pt x="37384" y="3033946"/>
                  <a:pt x="0" y="2797239"/>
                </a:cubicBezTo>
                <a:cubicBezTo>
                  <a:pt x="-37384" y="2560532"/>
                  <a:pt x="-5981" y="2298839"/>
                  <a:pt x="0" y="2025587"/>
                </a:cubicBezTo>
                <a:cubicBezTo>
                  <a:pt x="5981" y="1752335"/>
                  <a:pt x="-15829" y="1626746"/>
                  <a:pt x="0" y="1419288"/>
                </a:cubicBezTo>
                <a:cubicBezTo>
                  <a:pt x="15829" y="1211830"/>
                  <a:pt x="17246" y="815547"/>
                  <a:pt x="0" y="647636"/>
                </a:cubicBezTo>
                <a:cubicBezTo>
                  <a:pt x="-17246" y="479725"/>
                  <a:pt x="-23672" y="227044"/>
                  <a:pt x="0" y="0"/>
                </a:cubicBezTo>
                <a:close/>
              </a:path>
            </a:pathLst>
          </a:custGeom>
          <a:ln>
            <a:solidFill>
              <a:schemeClr val="accent3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889205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69F5F-3538-4224-804F-2C3DA238E23C}"/>
              </a:ext>
            </a:extLst>
          </p:cNvPr>
          <p:cNvSpPr txBox="1"/>
          <p:nvPr/>
        </p:nvSpPr>
        <p:spPr>
          <a:xfrm>
            <a:off x="1567626" y="1641863"/>
            <a:ext cx="3347274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updated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ID and the path in the bar.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in the body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password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new password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confirm password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return 1 that this has been updated in database.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8C1CA9-E115-481D-899A-9E9332E2B541}"/>
              </a:ext>
            </a:extLst>
          </p:cNvPr>
          <p:cNvSpPr/>
          <p:nvPr/>
        </p:nvSpPr>
        <p:spPr>
          <a:xfrm>
            <a:off x="9011072" y="632284"/>
            <a:ext cx="713953" cy="734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#1</a:t>
            </a:r>
            <a:endParaRPr lang="ar-SA" sz="3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91DE26-3A22-4C36-B09C-7EC63BA81B42}"/>
              </a:ext>
            </a:extLst>
          </p:cNvPr>
          <p:cNvSpPr/>
          <p:nvPr/>
        </p:nvSpPr>
        <p:spPr>
          <a:xfrm>
            <a:off x="7776823" y="2637141"/>
            <a:ext cx="662328" cy="791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#2</a:t>
            </a:r>
            <a:endParaRPr lang="ar-SA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0DE9F2-7C8B-4EDE-88AE-BF42290491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8" t="21487" r="9609" b="61283"/>
          <a:stretch/>
        </p:blipFill>
        <p:spPr>
          <a:xfrm>
            <a:off x="986811" y="5429135"/>
            <a:ext cx="9452799" cy="11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6F00-CB90-43BE-80B0-B4C3472F5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5" t="24000" r="29788" b="11111"/>
          <a:stretch/>
        </p:blipFill>
        <p:spPr>
          <a:xfrm>
            <a:off x="5024755" y="969645"/>
            <a:ext cx="6177280" cy="4450080"/>
          </a:xfrm>
          <a:custGeom>
            <a:avLst/>
            <a:gdLst/>
            <a:ahLst/>
            <a:cxnLst/>
            <a:rect l="l" t="t" r="r" b="b"/>
            <a:pathLst>
              <a:path w="10941520" h="6858000">
                <a:moveTo>
                  <a:pt x="8510032" y="6464315"/>
                </a:moveTo>
                <a:lnTo>
                  <a:pt x="8508022" y="6467080"/>
                </a:lnTo>
                <a:lnTo>
                  <a:pt x="8511541" y="6467080"/>
                </a:lnTo>
                <a:close/>
                <a:moveTo>
                  <a:pt x="1598122" y="0"/>
                </a:moveTo>
                <a:lnTo>
                  <a:pt x="1763667" y="0"/>
                </a:lnTo>
                <a:lnTo>
                  <a:pt x="1587780" y="143783"/>
                </a:lnTo>
                <a:cubicBezTo>
                  <a:pt x="1205033" y="482859"/>
                  <a:pt x="877118" y="882898"/>
                  <a:pt x="610636" y="1350720"/>
                </a:cubicBezTo>
                <a:cubicBezTo>
                  <a:pt x="356503" y="1792611"/>
                  <a:pt x="193167" y="2280779"/>
                  <a:pt x="130237" y="2786631"/>
                </a:cubicBezTo>
                <a:cubicBezTo>
                  <a:pt x="142310" y="2759217"/>
                  <a:pt x="152875" y="2731298"/>
                  <a:pt x="162431" y="2703128"/>
                </a:cubicBezTo>
                <a:cubicBezTo>
                  <a:pt x="336482" y="2191794"/>
                  <a:pt x="553037" y="1700077"/>
                  <a:pt x="837253" y="1239549"/>
                </a:cubicBezTo>
                <a:cubicBezTo>
                  <a:pt x="1093799" y="823288"/>
                  <a:pt x="1394461" y="450355"/>
                  <a:pt x="1746359" y="127320"/>
                </a:cubicBezTo>
                <a:lnTo>
                  <a:pt x="1893724" y="0"/>
                </a:lnTo>
                <a:lnTo>
                  <a:pt x="8848350" y="0"/>
                </a:lnTo>
                <a:lnTo>
                  <a:pt x="9056324" y="144876"/>
                </a:lnTo>
                <a:cubicBezTo>
                  <a:pt x="9483294" y="455963"/>
                  <a:pt x="9863824" y="818761"/>
                  <a:pt x="10176586" y="1256400"/>
                </a:cubicBezTo>
                <a:cubicBezTo>
                  <a:pt x="10512361" y="1725731"/>
                  <a:pt x="10733697" y="2243102"/>
                  <a:pt x="10817449" y="2834418"/>
                </a:cubicBezTo>
                <a:cubicBezTo>
                  <a:pt x="10838678" y="2662129"/>
                  <a:pt x="10840364" y="2487979"/>
                  <a:pt x="10822480" y="2315287"/>
                </a:cubicBezTo>
                <a:cubicBezTo>
                  <a:pt x="10791218" y="1992617"/>
                  <a:pt x="10694231" y="1679754"/>
                  <a:pt x="10537512" y="1395993"/>
                </a:cubicBezTo>
                <a:cubicBezTo>
                  <a:pt x="10298320" y="958605"/>
                  <a:pt x="9956508" y="613523"/>
                  <a:pt x="9560871" y="318241"/>
                </a:cubicBezTo>
                <a:cubicBezTo>
                  <a:pt x="9444104" y="231090"/>
                  <a:pt x="9324272" y="149552"/>
                  <a:pt x="9201772" y="72906"/>
                </a:cubicBezTo>
                <a:lnTo>
                  <a:pt x="9075150" y="0"/>
                </a:lnTo>
                <a:lnTo>
                  <a:pt x="9285407" y="0"/>
                </a:lnTo>
                <a:lnTo>
                  <a:pt x="9397484" y="71361"/>
                </a:lnTo>
                <a:cubicBezTo>
                  <a:pt x="9466827" y="117668"/>
                  <a:pt x="9535310" y="165633"/>
                  <a:pt x="9602874" y="215370"/>
                </a:cubicBezTo>
                <a:cubicBezTo>
                  <a:pt x="10023914" y="525240"/>
                  <a:pt x="10385847" y="889941"/>
                  <a:pt x="10637867" y="1353234"/>
                </a:cubicBezTo>
                <a:cubicBezTo>
                  <a:pt x="10800070" y="1650452"/>
                  <a:pt x="10899948" y="1977650"/>
                  <a:pt x="10931388" y="2314785"/>
                </a:cubicBezTo>
                <a:cubicBezTo>
                  <a:pt x="10955282" y="2563032"/>
                  <a:pt x="10933651" y="2807506"/>
                  <a:pt x="10900451" y="3053742"/>
                </a:cubicBezTo>
                <a:cubicBezTo>
                  <a:pt x="10885435" y="3187448"/>
                  <a:pt x="10884932" y="3322363"/>
                  <a:pt x="10898943" y="3456170"/>
                </a:cubicBezTo>
                <a:cubicBezTo>
                  <a:pt x="10947233" y="3973163"/>
                  <a:pt x="10817200" y="4491137"/>
                  <a:pt x="10530470" y="4924023"/>
                </a:cubicBezTo>
                <a:cubicBezTo>
                  <a:pt x="10288786" y="5294609"/>
                  <a:pt x="9971700" y="5610087"/>
                  <a:pt x="9599856" y="5849858"/>
                </a:cubicBezTo>
                <a:cubicBezTo>
                  <a:pt x="9239936" y="6085530"/>
                  <a:pt x="8898626" y="6347611"/>
                  <a:pt x="8538202" y="6581772"/>
                </a:cubicBezTo>
                <a:cubicBezTo>
                  <a:pt x="8391505" y="6677034"/>
                  <a:pt x="8242088" y="6766009"/>
                  <a:pt x="8089708" y="6848031"/>
                </a:cubicBezTo>
                <a:lnTo>
                  <a:pt x="8070163" y="6858000"/>
                </a:lnTo>
                <a:lnTo>
                  <a:pt x="7820508" y="6858000"/>
                </a:lnTo>
                <a:lnTo>
                  <a:pt x="7828138" y="6854555"/>
                </a:lnTo>
                <a:cubicBezTo>
                  <a:pt x="8053199" y="6743844"/>
                  <a:pt x="8273670" y="6617740"/>
                  <a:pt x="8490666" y="6479908"/>
                </a:cubicBezTo>
                <a:cubicBezTo>
                  <a:pt x="8262100" y="6578755"/>
                  <a:pt x="8030908" y="6668688"/>
                  <a:pt x="7797512" y="6751240"/>
                </a:cubicBezTo>
                <a:lnTo>
                  <a:pt x="7480620" y="6858000"/>
                </a:lnTo>
                <a:lnTo>
                  <a:pt x="3015004" y="6858000"/>
                </a:lnTo>
                <a:lnTo>
                  <a:pt x="2781763" y="6750793"/>
                </a:lnTo>
                <a:cubicBezTo>
                  <a:pt x="2466140" y="6597870"/>
                  <a:pt x="2163376" y="6418916"/>
                  <a:pt x="1876018" y="6208522"/>
                </a:cubicBezTo>
                <a:cubicBezTo>
                  <a:pt x="1280928" y="5772643"/>
                  <a:pt x="784936" y="5247977"/>
                  <a:pt x="442370" y="4589004"/>
                </a:cubicBezTo>
                <a:cubicBezTo>
                  <a:pt x="256073" y="4234615"/>
                  <a:pt x="132829" y="3850522"/>
                  <a:pt x="78174" y="3453907"/>
                </a:cubicBezTo>
                <a:cubicBezTo>
                  <a:pt x="68264" y="3386374"/>
                  <a:pt x="52872" y="3319746"/>
                  <a:pt x="32147" y="3254704"/>
                </a:cubicBezTo>
                <a:cubicBezTo>
                  <a:pt x="-18158" y="3091722"/>
                  <a:pt x="-48" y="2927731"/>
                  <a:pt x="23343" y="2765252"/>
                </a:cubicBezTo>
                <a:cubicBezTo>
                  <a:pt x="165073" y="1773582"/>
                  <a:pt x="613178" y="955032"/>
                  <a:pt x="1299417" y="274384"/>
                </a:cubicBezTo>
                <a:close/>
              </a:path>
            </a:pathLst>
          </a:custGeom>
          <a:ln w="12700"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01148-2A0E-4A92-8012-3CBF7C604431}"/>
              </a:ext>
            </a:extLst>
          </p:cNvPr>
          <p:cNvSpPr txBox="1"/>
          <p:nvPr/>
        </p:nvSpPr>
        <p:spPr>
          <a:xfrm>
            <a:off x="347663" y="3594735"/>
            <a:ext cx="429133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new database after updating the password 1111 to 9999.</a:t>
            </a: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2195580-5F3A-4936-AD11-9EBA346A1A6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38993" y="3429001"/>
            <a:ext cx="2695257" cy="6273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3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00A46-EE29-4EAA-A8BB-1366CE8D7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44167" r="41562" b="35833"/>
          <a:stretch/>
        </p:blipFill>
        <p:spPr>
          <a:xfrm>
            <a:off x="3967161" y="3714750"/>
            <a:ext cx="7547640" cy="2245579"/>
          </a:xfrm>
          <a:custGeom>
            <a:avLst/>
            <a:gdLst>
              <a:gd name="connsiteX0" fmla="*/ 0 w 7547640"/>
              <a:gd name="connsiteY0" fmla="*/ 0 h 2245579"/>
              <a:gd name="connsiteX1" fmla="*/ 459720 w 7547640"/>
              <a:gd name="connsiteY1" fmla="*/ 0 h 2245579"/>
              <a:gd name="connsiteX2" fmla="*/ 1296822 w 7547640"/>
              <a:gd name="connsiteY2" fmla="*/ 0 h 2245579"/>
              <a:gd name="connsiteX3" fmla="*/ 1832018 w 7547640"/>
              <a:gd name="connsiteY3" fmla="*/ 0 h 2245579"/>
              <a:gd name="connsiteX4" fmla="*/ 2593644 w 7547640"/>
              <a:gd name="connsiteY4" fmla="*/ 0 h 2245579"/>
              <a:gd name="connsiteX5" fmla="*/ 3355269 w 7547640"/>
              <a:gd name="connsiteY5" fmla="*/ 0 h 2245579"/>
              <a:gd name="connsiteX6" fmla="*/ 4041418 w 7547640"/>
              <a:gd name="connsiteY6" fmla="*/ 0 h 2245579"/>
              <a:gd name="connsiteX7" fmla="*/ 4803044 w 7547640"/>
              <a:gd name="connsiteY7" fmla="*/ 0 h 2245579"/>
              <a:gd name="connsiteX8" fmla="*/ 5338240 w 7547640"/>
              <a:gd name="connsiteY8" fmla="*/ 0 h 2245579"/>
              <a:gd name="connsiteX9" fmla="*/ 5873436 w 7547640"/>
              <a:gd name="connsiteY9" fmla="*/ 0 h 2245579"/>
              <a:gd name="connsiteX10" fmla="*/ 6710538 w 7547640"/>
              <a:gd name="connsiteY10" fmla="*/ 0 h 2245579"/>
              <a:gd name="connsiteX11" fmla="*/ 7547640 w 7547640"/>
              <a:gd name="connsiteY11" fmla="*/ 0 h 2245579"/>
              <a:gd name="connsiteX12" fmla="*/ 7547640 w 7547640"/>
              <a:gd name="connsiteY12" fmla="*/ 494027 h 2245579"/>
              <a:gd name="connsiteX13" fmla="*/ 7547640 w 7547640"/>
              <a:gd name="connsiteY13" fmla="*/ 988055 h 2245579"/>
              <a:gd name="connsiteX14" fmla="*/ 7547640 w 7547640"/>
              <a:gd name="connsiteY14" fmla="*/ 1594361 h 2245579"/>
              <a:gd name="connsiteX15" fmla="*/ 7547640 w 7547640"/>
              <a:gd name="connsiteY15" fmla="*/ 2245579 h 2245579"/>
              <a:gd name="connsiteX16" fmla="*/ 6710538 w 7547640"/>
              <a:gd name="connsiteY16" fmla="*/ 2245579 h 2245579"/>
              <a:gd name="connsiteX17" fmla="*/ 5948913 w 7547640"/>
              <a:gd name="connsiteY17" fmla="*/ 2245579 h 2245579"/>
              <a:gd name="connsiteX18" fmla="*/ 5489193 w 7547640"/>
              <a:gd name="connsiteY18" fmla="*/ 2245579 h 2245579"/>
              <a:gd name="connsiteX19" fmla="*/ 4878520 w 7547640"/>
              <a:gd name="connsiteY19" fmla="*/ 2245579 h 2245579"/>
              <a:gd name="connsiteX20" fmla="*/ 4192371 w 7547640"/>
              <a:gd name="connsiteY20" fmla="*/ 2245579 h 2245579"/>
              <a:gd name="connsiteX21" fmla="*/ 3506222 w 7547640"/>
              <a:gd name="connsiteY21" fmla="*/ 2245579 h 2245579"/>
              <a:gd name="connsiteX22" fmla="*/ 2971026 w 7547640"/>
              <a:gd name="connsiteY22" fmla="*/ 2245579 h 2245579"/>
              <a:gd name="connsiteX23" fmla="*/ 2511306 w 7547640"/>
              <a:gd name="connsiteY23" fmla="*/ 2245579 h 2245579"/>
              <a:gd name="connsiteX24" fmla="*/ 1749680 w 7547640"/>
              <a:gd name="connsiteY24" fmla="*/ 2245579 h 2245579"/>
              <a:gd name="connsiteX25" fmla="*/ 988055 w 7547640"/>
              <a:gd name="connsiteY25" fmla="*/ 2245579 h 2245579"/>
              <a:gd name="connsiteX26" fmla="*/ 0 w 7547640"/>
              <a:gd name="connsiteY26" fmla="*/ 2245579 h 2245579"/>
              <a:gd name="connsiteX27" fmla="*/ 0 w 7547640"/>
              <a:gd name="connsiteY27" fmla="*/ 1639273 h 2245579"/>
              <a:gd name="connsiteX28" fmla="*/ 0 w 7547640"/>
              <a:gd name="connsiteY28" fmla="*/ 1100334 h 2245579"/>
              <a:gd name="connsiteX29" fmla="*/ 0 w 7547640"/>
              <a:gd name="connsiteY29" fmla="*/ 561395 h 2245579"/>
              <a:gd name="connsiteX30" fmla="*/ 0 w 7547640"/>
              <a:gd name="connsiteY30" fmla="*/ 0 h 224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547640" h="2245579" fill="none" extrusionOk="0">
                <a:moveTo>
                  <a:pt x="0" y="0"/>
                </a:moveTo>
                <a:cubicBezTo>
                  <a:pt x="181282" y="-136"/>
                  <a:pt x="278964" y="-10558"/>
                  <a:pt x="459720" y="0"/>
                </a:cubicBezTo>
                <a:cubicBezTo>
                  <a:pt x="640476" y="10558"/>
                  <a:pt x="1045166" y="32705"/>
                  <a:pt x="1296822" y="0"/>
                </a:cubicBezTo>
                <a:cubicBezTo>
                  <a:pt x="1548478" y="-32705"/>
                  <a:pt x="1664166" y="-17146"/>
                  <a:pt x="1832018" y="0"/>
                </a:cubicBezTo>
                <a:cubicBezTo>
                  <a:pt x="1999870" y="17146"/>
                  <a:pt x="2406693" y="-8949"/>
                  <a:pt x="2593644" y="0"/>
                </a:cubicBezTo>
                <a:cubicBezTo>
                  <a:pt x="2780595" y="8949"/>
                  <a:pt x="2977334" y="-5482"/>
                  <a:pt x="3355269" y="0"/>
                </a:cubicBezTo>
                <a:cubicBezTo>
                  <a:pt x="3733205" y="5482"/>
                  <a:pt x="3720294" y="-3125"/>
                  <a:pt x="4041418" y="0"/>
                </a:cubicBezTo>
                <a:cubicBezTo>
                  <a:pt x="4362542" y="3125"/>
                  <a:pt x="4630028" y="25010"/>
                  <a:pt x="4803044" y="0"/>
                </a:cubicBezTo>
                <a:cubicBezTo>
                  <a:pt x="4976060" y="-25010"/>
                  <a:pt x="5151980" y="-416"/>
                  <a:pt x="5338240" y="0"/>
                </a:cubicBezTo>
                <a:cubicBezTo>
                  <a:pt x="5524500" y="416"/>
                  <a:pt x="5651501" y="-21005"/>
                  <a:pt x="5873436" y="0"/>
                </a:cubicBezTo>
                <a:cubicBezTo>
                  <a:pt x="6095371" y="21005"/>
                  <a:pt x="6471509" y="-16654"/>
                  <a:pt x="6710538" y="0"/>
                </a:cubicBezTo>
                <a:cubicBezTo>
                  <a:pt x="6949567" y="16654"/>
                  <a:pt x="7277919" y="-602"/>
                  <a:pt x="7547640" y="0"/>
                </a:cubicBezTo>
                <a:cubicBezTo>
                  <a:pt x="7534600" y="105930"/>
                  <a:pt x="7545156" y="361159"/>
                  <a:pt x="7547640" y="494027"/>
                </a:cubicBezTo>
                <a:cubicBezTo>
                  <a:pt x="7550124" y="626895"/>
                  <a:pt x="7558817" y="761588"/>
                  <a:pt x="7547640" y="988055"/>
                </a:cubicBezTo>
                <a:cubicBezTo>
                  <a:pt x="7536463" y="1214522"/>
                  <a:pt x="7521256" y="1466459"/>
                  <a:pt x="7547640" y="1594361"/>
                </a:cubicBezTo>
                <a:cubicBezTo>
                  <a:pt x="7574024" y="1722263"/>
                  <a:pt x="7560293" y="2060452"/>
                  <a:pt x="7547640" y="2245579"/>
                </a:cubicBezTo>
                <a:cubicBezTo>
                  <a:pt x="7169864" y="2276232"/>
                  <a:pt x="6940772" y="2221033"/>
                  <a:pt x="6710538" y="2245579"/>
                </a:cubicBezTo>
                <a:cubicBezTo>
                  <a:pt x="6480304" y="2270125"/>
                  <a:pt x="6185493" y="2222156"/>
                  <a:pt x="5948913" y="2245579"/>
                </a:cubicBezTo>
                <a:cubicBezTo>
                  <a:pt x="5712333" y="2269002"/>
                  <a:pt x="5614419" y="2260065"/>
                  <a:pt x="5489193" y="2245579"/>
                </a:cubicBezTo>
                <a:cubicBezTo>
                  <a:pt x="5363967" y="2231093"/>
                  <a:pt x="5178924" y="2229661"/>
                  <a:pt x="4878520" y="2245579"/>
                </a:cubicBezTo>
                <a:cubicBezTo>
                  <a:pt x="4578116" y="2261497"/>
                  <a:pt x="4460762" y="2229878"/>
                  <a:pt x="4192371" y="2245579"/>
                </a:cubicBezTo>
                <a:cubicBezTo>
                  <a:pt x="3923980" y="2261280"/>
                  <a:pt x="3835058" y="2219297"/>
                  <a:pt x="3506222" y="2245579"/>
                </a:cubicBezTo>
                <a:cubicBezTo>
                  <a:pt x="3177386" y="2271861"/>
                  <a:pt x="3114148" y="2225580"/>
                  <a:pt x="2971026" y="2245579"/>
                </a:cubicBezTo>
                <a:cubicBezTo>
                  <a:pt x="2827904" y="2265578"/>
                  <a:pt x="2671241" y="2254978"/>
                  <a:pt x="2511306" y="2245579"/>
                </a:cubicBezTo>
                <a:cubicBezTo>
                  <a:pt x="2351371" y="2236180"/>
                  <a:pt x="1951178" y="2254442"/>
                  <a:pt x="1749680" y="2245579"/>
                </a:cubicBezTo>
                <a:cubicBezTo>
                  <a:pt x="1548182" y="2236716"/>
                  <a:pt x="1271217" y="2222135"/>
                  <a:pt x="988055" y="2245579"/>
                </a:cubicBezTo>
                <a:cubicBezTo>
                  <a:pt x="704894" y="2269023"/>
                  <a:pt x="400014" y="2265703"/>
                  <a:pt x="0" y="2245579"/>
                </a:cubicBezTo>
                <a:cubicBezTo>
                  <a:pt x="14216" y="2075742"/>
                  <a:pt x="-6134" y="1798591"/>
                  <a:pt x="0" y="1639273"/>
                </a:cubicBezTo>
                <a:cubicBezTo>
                  <a:pt x="6134" y="1479955"/>
                  <a:pt x="2536" y="1253172"/>
                  <a:pt x="0" y="1100334"/>
                </a:cubicBezTo>
                <a:cubicBezTo>
                  <a:pt x="-2536" y="947496"/>
                  <a:pt x="-1506" y="722169"/>
                  <a:pt x="0" y="561395"/>
                </a:cubicBezTo>
                <a:cubicBezTo>
                  <a:pt x="1506" y="400621"/>
                  <a:pt x="2215" y="258195"/>
                  <a:pt x="0" y="0"/>
                </a:cubicBezTo>
                <a:close/>
              </a:path>
              <a:path w="7547640" h="2245579" stroke="0" extrusionOk="0">
                <a:moveTo>
                  <a:pt x="0" y="0"/>
                </a:moveTo>
                <a:cubicBezTo>
                  <a:pt x="140216" y="12901"/>
                  <a:pt x="279020" y="-23055"/>
                  <a:pt x="535196" y="0"/>
                </a:cubicBezTo>
                <a:cubicBezTo>
                  <a:pt x="791372" y="23055"/>
                  <a:pt x="1164802" y="-32222"/>
                  <a:pt x="1372298" y="0"/>
                </a:cubicBezTo>
                <a:cubicBezTo>
                  <a:pt x="1579794" y="32222"/>
                  <a:pt x="1829588" y="-19071"/>
                  <a:pt x="2133924" y="0"/>
                </a:cubicBezTo>
                <a:cubicBezTo>
                  <a:pt x="2438260" y="19071"/>
                  <a:pt x="2439986" y="864"/>
                  <a:pt x="2744596" y="0"/>
                </a:cubicBezTo>
                <a:cubicBezTo>
                  <a:pt x="3049206" y="-864"/>
                  <a:pt x="3319549" y="6452"/>
                  <a:pt x="3581698" y="0"/>
                </a:cubicBezTo>
                <a:cubicBezTo>
                  <a:pt x="3843847" y="-6452"/>
                  <a:pt x="4112741" y="-15187"/>
                  <a:pt x="4418800" y="0"/>
                </a:cubicBezTo>
                <a:cubicBezTo>
                  <a:pt x="4724859" y="15187"/>
                  <a:pt x="4915869" y="-26408"/>
                  <a:pt x="5104949" y="0"/>
                </a:cubicBezTo>
                <a:cubicBezTo>
                  <a:pt x="5294029" y="26408"/>
                  <a:pt x="5670258" y="38373"/>
                  <a:pt x="5942051" y="0"/>
                </a:cubicBezTo>
                <a:cubicBezTo>
                  <a:pt x="6213844" y="-38373"/>
                  <a:pt x="6463069" y="24174"/>
                  <a:pt x="6628200" y="0"/>
                </a:cubicBezTo>
                <a:cubicBezTo>
                  <a:pt x="6793331" y="-24174"/>
                  <a:pt x="7189002" y="-35512"/>
                  <a:pt x="7547640" y="0"/>
                </a:cubicBezTo>
                <a:cubicBezTo>
                  <a:pt x="7576346" y="250575"/>
                  <a:pt x="7567514" y="314934"/>
                  <a:pt x="7547640" y="606306"/>
                </a:cubicBezTo>
                <a:cubicBezTo>
                  <a:pt x="7527766" y="897678"/>
                  <a:pt x="7529194" y="865731"/>
                  <a:pt x="7547640" y="1122790"/>
                </a:cubicBezTo>
                <a:cubicBezTo>
                  <a:pt x="7566086" y="1379849"/>
                  <a:pt x="7534154" y="1500038"/>
                  <a:pt x="7547640" y="1729096"/>
                </a:cubicBezTo>
                <a:cubicBezTo>
                  <a:pt x="7561126" y="1958154"/>
                  <a:pt x="7522102" y="2076200"/>
                  <a:pt x="7547640" y="2245579"/>
                </a:cubicBezTo>
                <a:cubicBezTo>
                  <a:pt x="7274465" y="2235334"/>
                  <a:pt x="7046992" y="2273535"/>
                  <a:pt x="6710538" y="2245579"/>
                </a:cubicBezTo>
                <a:cubicBezTo>
                  <a:pt x="6374084" y="2217623"/>
                  <a:pt x="6412817" y="2254738"/>
                  <a:pt x="6175342" y="2245579"/>
                </a:cubicBezTo>
                <a:cubicBezTo>
                  <a:pt x="5937867" y="2236420"/>
                  <a:pt x="5794597" y="2216263"/>
                  <a:pt x="5489193" y="2245579"/>
                </a:cubicBezTo>
                <a:cubicBezTo>
                  <a:pt x="5183789" y="2274895"/>
                  <a:pt x="5182853" y="2235392"/>
                  <a:pt x="5029473" y="2245579"/>
                </a:cubicBezTo>
                <a:cubicBezTo>
                  <a:pt x="4876093" y="2255766"/>
                  <a:pt x="4468669" y="2278456"/>
                  <a:pt x="4192371" y="2245579"/>
                </a:cubicBezTo>
                <a:cubicBezTo>
                  <a:pt x="3916073" y="2212702"/>
                  <a:pt x="3799364" y="2233740"/>
                  <a:pt x="3657175" y="2245579"/>
                </a:cubicBezTo>
                <a:cubicBezTo>
                  <a:pt x="3514986" y="2257418"/>
                  <a:pt x="3126249" y="2240113"/>
                  <a:pt x="2895549" y="2245579"/>
                </a:cubicBezTo>
                <a:cubicBezTo>
                  <a:pt x="2664849" y="2251045"/>
                  <a:pt x="2377440" y="2286601"/>
                  <a:pt x="2058447" y="2245579"/>
                </a:cubicBezTo>
                <a:cubicBezTo>
                  <a:pt x="1739454" y="2204557"/>
                  <a:pt x="1634735" y="2251720"/>
                  <a:pt x="1372298" y="2245579"/>
                </a:cubicBezTo>
                <a:cubicBezTo>
                  <a:pt x="1109861" y="2239438"/>
                  <a:pt x="1135019" y="2235004"/>
                  <a:pt x="912578" y="2245579"/>
                </a:cubicBezTo>
                <a:cubicBezTo>
                  <a:pt x="690137" y="2256154"/>
                  <a:pt x="240015" y="2287766"/>
                  <a:pt x="0" y="2245579"/>
                </a:cubicBezTo>
                <a:cubicBezTo>
                  <a:pt x="12307" y="2032951"/>
                  <a:pt x="-20200" y="1811184"/>
                  <a:pt x="0" y="1684184"/>
                </a:cubicBezTo>
                <a:cubicBezTo>
                  <a:pt x="20200" y="1557184"/>
                  <a:pt x="-13364" y="1273750"/>
                  <a:pt x="0" y="1122790"/>
                </a:cubicBezTo>
                <a:cubicBezTo>
                  <a:pt x="13364" y="971830"/>
                  <a:pt x="17761" y="843103"/>
                  <a:pt x="0" y="628762"/>
                </a:cubicBezTo>
                <a:cubicBezTo>
                  <a:pt x="-17761" y="414421"/>
                  <a:pt x="9084" y="148208"/>
                  <a:pt x="0" y="0"/>
                </a:cubicBezTo>
                <a:close/>
              </a:path>
            </a:pathLst>
          </a:custGeom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704071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BB0F5-ABE2-4D14-9E64-0B2863975B1A}"/>
              </a:ext>
            </a:extLst>
          </p:cNvPr>
          <p:cNvSpPr txBox="1"/>
          <p:nvPr/>
        </p:nvSpPr>
        <p:spPr>
          <a:xfrm>
            <a:off x="1000124" y="1143000"/>
            <a:ext cx="69056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+mj-lt"/>
              </a:rPr>
              <a:t>2- Update User Name Method</a:t>
            </a:r>
            <a:endParaRPr lang="ar-SA" sz="2400" dirty="0">
              <a:latin typeface="+mj-lt"/>
            </a:endParaRPr>
          </a:p>
          <a:p>
            <a:endParaRPr lang="ar-S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82CD2-6721-44CC-B8FD-C0910EE52E94}"/>
              </a:ext>
            </a:extLst>
          </p:cNvPr>
          <p:cNvSpPr txBox="1"/>
          <p:nvPr/>
        </p:nvSpPr>
        <p:spPr>
          <a:xfrm>
            <a:off x="866775" y="2537162"/>
            <a:ext cx="940117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condition checks that the username is: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null in this case, it will be sent id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updateUserName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will be return 0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1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C2C5-EE3D-4486-B391-3F93C542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22402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contains ID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tempInfo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 return 0.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the username will be updated in the Database through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DB.set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and return 1.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E7093B2-5ADD-4384-BE43-A394A985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40" t="26924" r="7298" b="15491"/>
          <a:stretch/>
        </p:blipFill>
        <p:spPr>
          <a:xfrm>
            <a:off x="4251142" y="1013373"/>
            <a:ext cx="7660640" cy="4831254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3B897E4-57A4-4847-9E70-9535B3924645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H="1">
            <a:off x="3771377" y="329920"/>
            <a:ext cx="231933" cy="3083817"/>
          </a:xfrm>
          <a:prstGeom prst="curvedConnector4">
            <a:avLst>
              <a:gd name="adj1" fmla="val -98563"/>
              <a:gd name="adj2" fmla="val 76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A198F51-734C-4617-9DC4-51313799D55C}"/>
              </a:ext>
            </a:extLst>
          </p:cNvPr>
          <p:cNvCxnSpPr>
            <a:cxnSpLocks/>
          </p:cNvCxnSpPr>
          <p:nvPr/>
        </p:nvCxnSpPr>
        <p:spPr>
          <a:xfrm>
            <a:off x="3235424" y="4795003"/>
            <a:ext cx="1717576" cy="5008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51EE6F-C3F8-4E70-8A3D-D159FFEEF05A}"/>
              </a:ext>
            </a:extLst>
          </p:cNvPr>
          <p:cNvSpPr txBox="1"/>
          <p:nvPr/>
        </p:nvSpPr>
        <p:spPr>
          <a:xfrm>
            <a:off x="699516" y="1755862"/>
            <a:ext cx="329184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ID that matches the sent ID will be saved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tempInfo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850626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121CF-1537-4C6C-A918-B108FA52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069556"/>
            <a:ext cx="4981431" cy="22839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database before update username.</a:t>
            </a:r>
            <a:endParaRPr lang="ar-SA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1A20306-2D91-4E5F-A72A-145217662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5" t="24000" r="29788" b="11111"/>
          <a:stretch/>
        </p:blipFill>
        <p:spPr>
          <a:xfrm>
            <a:off x="5755403" y="1098175"/>
            <a:ext cx="6177280" cy="4450080"/>
          </a:xfrm>
          <a:custGeom>
            <a:avLst/>
            <a:gdLst/>
            <a:ahLst/>
            <a:cxnLst/>
            <a:rect l="l" t="t" r="r" b="b"/>
            <a:pathLst>
              <a:path w="10941520" h="6858000">
                <a:moveTo>
                  <a:pt x="8510032" y="6464315"/>
                </a:moveTo>
                <a:lnTo>
                  <a:pt x="8508022" y="6467080"/>
                </a:lnTo>
                <a:lnTo>
                  <a:pt x="8511541" y="6467080"/>
                </a:lnTo>
                <a:close/>
                <a:moveTo>
                  <a:pt x="1598122" y="0"/>
                </a:moveTo>
                <a:lnTo>
                  <a:pt x="1763667" y="0"/>
                </a:lnTo>
                <a:lnTo>
                  <a:pt x="1587780" y="143783"/>
                </a:lnTo>
                <a:cubicBezTo>
                  <a:pt x="1205033" y="482859"/>
                  <a:pt x="877118" y="882898"/>
                  <a:pt x="610636" y="1350720"/>
                </a:cubicBezTo>
                <a:cubicBezTo>
                  <a:pt x="356503" y="1792611"/>
                  <a:pt x="193167" y="2280779"/>
                  <a:pt x="130237" y="2786631"/>
                </a:cubicBezTo>
                <a:cubicBezTo>
                  <a:pt x="142310" y="2759217"/>
                  <a:pt x="152875" y="2731298"/>
                  <a:pt x="162431" y="2703128"/>
                </a:cubicBezTo>
                <a:cubicBezTo>
                  <a:pt x="336482" y="2191794"/>
                  <a:pt x="553037" y="1700077"/>
                  <a:pt x="837253" y="1239549"/>
                </a:cubicBezTo>
                <a:cubicBezTo>
                  <a:pt x="1093799" y="823288"/>
                  <a:pt x="1394461" y="450355"/>
                  <a:pt x="1746359" y="127320"/>
                </a:cubicBezTo>
                <a:lnTo>
                  <a:pt x="1893724" y="0"/>
                </a:lnTo>
                <a:lnTo>
                  <a:pt x="8848350" y="0"/>
                </a:lnTo>
                <a:lnTo>
                  <a:pt x="9056324" y="144876"/>
                </a:lnTo>
                <a:cubicBezTo>
                  <a:pt x="9483294" y="455963"/>
                  <a:pt x="9863824" y="818761"/>
                  <a:pt x="10176586" y="1256400"/>
                </a:cubicBezTo>
                <a:cubicBezTo>
                  <a:pt x="10512361" y="1725731"/>
                  <a:pt x="10733697" y="2243102"/>
                  <a:pt x="10817449" y="2834418"/>
                </a:cubicBezTo>
                <a:cubicBezTo>
                  <a:pt x="10838678" y="2662129"/>
                  <a:pt x="10840364" y="2487979"/>
                  <a:pt x="10822480" y="2315287"/>
                </a:cubicBezTo>
                <a:cubicBezTo>
                  <a:pt x="10791218" y="1992617"/>
                  <a:pt x="10694231" y="1679754"/>
                  <a:pt x="10537512" y="1395993"/>
                </a:cubicBezTo>
                <a:cubicBezTo>
                  <a:pt x="10298320" y="958605"/>
                  <a:pt x="9956508" y="613523"/>
                  <a:pt x="9560871" y="318241"/>
                </a:cubicBezTo>
                <a:cubicBezTo>
                  <a:pt x="9444104" y="231090"/>
                  <a:pt x="9324272" y="149552"/>
                  <a:pt x="9201772" y="72906"/>
                </a:cubicBezTo>
                <a:lnTo>
                  <a:pt x="9075150" y="0"/>
                </a:lnTo>
                <a:lnTo>
                  <a:pt x="9285407" y="0"/>
                </a:lnTo>
                <a:lnTo>
                  <a:pt x="9397484" y="71361"/>
                </a:lnTo>
                <a:cubicBezTo>
                  <a:pt x="9466827" y="117668"/>
                  <a:pt x="9535310" y="165633"/>
                  <a:pt x="9602874" y="215370"/>
                </a:cubicBezTo>
                <a:cubicBezTo>
                  <a:pt x="10023914" y="525240"/>
                  <a:pt x="10385847" y="889941"/>
                  <a:pt x="10637867" y="1353234"/>
                </a:cubicBezTo>
                <a:cubicBezTo>
                  <a:pt x="10800070" y="1650452"/>
                  <a:pt x="10899948" y="1977650"/>
                  <a:pt x="10931388" y="2314785"/>
                </a:cubicBezTo>
                <a:cubicBezTo>
                  <a:pt x="10955282" y="2563032"/>
                  <a:pt x="10933651" y="2807506"/>
                  <a:pt x="10900451" y="3053742"/>
                </a:cubicBezTo>
                <a:cubicBezTo>
                  <a:pt x="10885435" y="3187448"/>
                  <a:pt x="10884932" y="3322363"/>
                  <a:pt x="10898943" y="3456170"/>
                </a:cubicBezTo>
                <a:cubicBezTo>
                  <a:pt x="10947233" y="3973163"/>
                  <a:pt x="10817200" y="4491137"/>
                  <a:pt x="10530470" y="4924023"/>
                </a:cubicBezTo>
                <a:cubicBezTo>
                  <a:pt x="10288786" y="5294609"/>
                  <a:pt x="9971700" y="5610087"/>
                  <a:pt x="9599856" y="5849858"/>
                </a:cubicBezTo>
                <a:cubicBezTo>
                  <a:pt x="9239936" y="6085530"/>
                  <a:pt x="8898626" y="6347611"/>
                  <a:pt x="8538202" y="6581772"/>
                </a:cubicBezTo>
                <a:cubicBezTo>
                  <a:pt x="8391505" y="6677034"/>
                  <a:pt x="8242088" y="6766009"/>
                  <a:pt x="8089708" y="6848031"/>
                </a:cubicBezTo>
                <a:lnTo>
                  <a:pt x="8070163" y="6858000"/>
                </a:lnTo>
                <a:lnTo>
                  <a:pt x="7820508" y="6858000"/>
                </a:lnTo>
                <a:lnTo>
                  <a:pt x="7828138" y="6854555"/>
                </a:lnTo>
                <a:cubicBezTo>
                  <a:pt x="8053199" y="6743844"/>
                  <a:pt x="8273670" y="6617740"/>
                  <a:pt x="8490666" y="6479908"/>
                </a:cubicBezTo>
                <a:cubicBezTo>
                  <a:pt x="8262100" y="6578755"/>
                  <a:pt x="8030908" y="6668688"/>
                  <a:pt x="7797512" y="6751240"/>
                </a:cubicBezTo>
                <a:lnTo>
                  <a:pt x="7480620" y="6858000"/>
                </a:lnTo>
                <a:lnTo>
                  <a:pt x="3015004" y="6858000"/>
                </a:lnTo>
                <a:lnTo>
                  <a:pt x="2781763" y="6750793"/>
                </a:lnTo>
                <a:cubicBezTo>
                  <a:pt x="2466140" y="6597870"/>
                  <a:pt x="2163376" y="6418916"/>
                  <a:pt x="1876018" y="6208522"/>
                </a:cubicBezTo>
                <a:cubicBezTo>
                  <a:pt x="1280928" y="5772643"/>
                  <a:pt x="784936" y="5247977"/>
                  <a:pt x="442370" y="4589004"/>
                </a:cubicBezTo>
                <a:cubicBezTo>
                  <a:pt x="256073" y="4234615"/>
                  <a:pt x="132829" y="3850522"/>
                  <a:pt x="78174" y="3453907"/>
                </a:cubicBezTo>
                <a:cubicBezTo>
                  <a:pt x="68264" y="3386374"/>
                  <a:pt x="52872" y="3319746"/>
                  <a:pt x="32147" y="3254704"/>
                </a:cubicBezTo>
                <a:cubicBezTo>
                  <a:pt x="-18158" y="3091722"/>
                  <a:pt x="-48" y="2927731"/>
                  <a:pt x="23343" y="2765252"/>
                </a:cubicBezTo>
                <a:cubicBezTo>
                  <a:pt x="165073" y="1773582"/>
                  <a:pt x="613178" y="955032"/>
                  <a:pt x="1299417" y="274384"/>
                </a:cubicBezTo>
                <a:close/>
              </a:path>
            </a:pathLst>
          </a:custGeom>
          <a:ln w="127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533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C15D9-C905-4BBA-847D-27D77674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39" y="830698"/>
            <a:ext cx="4324349" cy="1621755"/>
          </a:xfrm>
        </p:spPr>
        <p:txBody>
          <a:bodyPr anchor="t">
            <a:noAutofit/>
          </a:bodyPr>
          <a:lstStyle/>
          <a:p>
            <a:pPr algn="ctr"/>
            <a:r>
              <a:rPr lang="en-US" sz="4000" dirty="0"/>
              <a:t>System Architecture and Scope:</a:t>
            </a:r>
            <a:br>
              <a:rPr lang="en-US" sz="4000" dirty="0"/>
            </a:br>
            <a:endParaRPr lang="ar-SA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199C-D63E-41F5-86E7-B355EDDB6FCA}"/>
              </a:ext>
            </a:extLst>
          </p:cNvPr>
          <p:cNvSpPr txBox="1"/>
          <p:nvPr/>
        </p:nvSpPr>
        <p:spPr>
          <a:xfrm>
            <a:off x="5592993" y="3034070"/>
            <a:ext cx="6527833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work on the back-end of the application by using java language.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is a high-level, class-based, object-oriented programming language that is designed to have as few implementation dependencies as possible.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Java code can run on all platforms that support Java without the need for recompilation.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2019, Java was one of the most popular programming languages in use according to GitHub.</a:t>
            </a:r>
          </a:p>
        </p:txBody>
      </p:sp>
      <p:pic>
        <p:nvPicPr>
          <p:cNvPr id="3074" name="Picture 2" descr="Deploy Code to Containers from Git Automatically | Jelastic">
            <a:extLst>
              <a:ext uri="{FF2B5EF4-FFF2-40B4-BE49-F238E27FC236}">
                <a16:creationId xmlns:a16="http://schemas.microsoft.com/office/drawing/2014/main" id="{F8706734-F3E0-4B76-A2B0-61E74253E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98" b="6750"/>
          <a:stretch/>
        </p:blipFill>
        <p:spPr bwMode="auto">
          <a:xfrm>
            <a:off x="1046446" y="4473915"/>
            <a:ext cx="3646170" cy="2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Reinstall Windows 10 and Keep Your Files">
            <a:extLst>
              <a:ext uri="{FF2B5EF4-FFF2-40B4-BE49-F238E27FC236}">
                <a16:creationId xmlns:a16="http://schemas.microsoft.com/office/drawing/2014/main" id="{D0180671-EBE7-4EF1-B57B-E5BA2D2C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24" y="1952455"/>
            <a:ext cx="1897663" cy="10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c OS Logo PNG Transparent – Brands Logos">
            <a:extLst>
              <a:ext uri="{FF2B5EF4-FFF2-40B4-BE49-F238E27FC236}">
                <a16:creationId xmlns:a16="http://schemas.microsoft.com/office/drawing/2014/main" id="{E2ABBC2C-9523-4218-A3A9-716CAE56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526" y="213414"/>
            <a:ext cx="1810911" cy="18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PINION: Make the switch to a Linux operating system | Opinion |  redandblack.com">
            <a:extLst>
              <a:ext uri="{FF2B5EF4-FFF2-40B4-BE49-F238E27FC236}">
                <a16:creationId xmlns:a16="http://schemas.microsoft.com/office/drawing/2014/main" id="{38367FF2-6F6D-487D-AF26-6F505911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70" y="333419"/>
            <a:ext cx="2184081" cy="14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B30DD4-24E1-41A4-8E71-40EC677287C3}"/>
              </a:ext>
            </a:extLst>
          </p:cNvPr>
          <p:cNvCxnSpPr/>
          <p:nvPr/>
        </p:nvCxnSpPr>
        <p:spPr>
          <a:xfrm>
            <a:off x="5354320" y="3062868"/>
            <a:ext cx="656336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CF959D-7A0E-4C5A-A5DB-239431CF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95" y="2183083"/>
            <a:ext cx="3536351" cy="5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App Development Company India - MagicByte Solutions">
            <a:extLst>
              <a:ext uri="{FF2B5EF4-FFF2-40B4-BE49-F238E27FC236}">
                <a16:creationId xmlns:a16="http://schemas.microsoft.com/office/drawing/2014/main" id="{89F62C47-8467-4E90-968C-27C06EDE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67" y="248817"/>
            <a:ext cx="3035833" cy="1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93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D7C7D-6052-4668-88BD-AB46C4CA4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50" t="24652" r="3667" b="14667"/>
          <a:stretch/>
        </p:blipFill>
        <p:spPr>
          <a:xfrm>
            <a:off x="4093295" y="2141095"/>
            <a:ext cx="7471760" cy="383032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8F55C8-8269-40AE-9A82-B95C1B1D4F1A}"/>
              </a:ext>
            </a:extLst>
          </p:cNvPr>
          <p:cNvSpPr/>
          <p:nvPr/>
        </p:nvSpPr>
        <p:spPr>
          <a:xfrm>
            <a:off x="8471718" y="1590840"/>
            <a:ext cx="713953" cy="734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#1</a:t>
            </a:r>
            <a:endParaRPr lang="ar-SA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AA0C22-0967-4589-8E3F-2DA0708D56AA}"/>
              </a:ext>
            </a:extLst>
          </p:cNvPr>
          <p:cNvSpPr/>
          <p:nvPr/>
        </p:nvSpPr>
        <p:spPr>
          <a:xfrm>
            <a:off x="5476133" y="3321839"/>
            <a:ext cx="713953" cy="734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#2</a:t>
            </a:r>
            <a:endParaRPr lang="ar-SA" sz="3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4DF64B-3080-4B2E-B1E4-E6A2AA1882A5}"/>
              </a:ext>
            </a:extLst>
          </p:cNvPr>
          <p:cNvSpPr/>
          <p:nvPr/>
        </p:nvSpPr>
        <p:spPr>
          <a:xfrm>
            <a:off x="11293803" y="2006934"/>
            <a:ext cx="713953" cy="734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#3</a:t>
            </a:r>
            <a:endParaRPr lang="ar-S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BF75C-DD0C-44D0-8EA3-EB2CD41BBC0F}"/>
              </a:ext>
            </a:extLst>
          </p:cNvPr>
          <p:cNvSpPr txBox="1"/>
          <p:nvPr/>
        </p:nvSpPr>
        <p:spPr>
          <a:xfrm>
            <a:off x="810737" y="2141095"/>
            <a:ext cx="2909547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ID and the path in the bar.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in the body: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user name </a:t>
            </a: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EB6B5-85AC-45B0-809A-05F22D2501F6}"/>
              </a:ext>
            </a:extLst>
          </p:cNvPr>
          <p:cNvSpPr txBox="1"/>
          <p:nvPr/>
        </p:nvSpPr>
        <p:spPr>
          <a:xfrm>
            <a:off x="915035" y="4986954"/>
            <a:ext cx="325509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1 that this has been updated in database.</a:t>
            </a: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8582A2-E137-4CBD-A1F2-B0F5185D1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0" t="24889" r="21167" b="61863"/>
          <a:stretch/>
        </p:blipFill>
        <p:spPr>
          <a:xfrm>
            <a:off x="4093295" y="615176"/>
            <a:ext cx="7471760" cy="9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AE308-9994-452E-941F-0406D55D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new database after updating the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Tahani to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Tahanixxxx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SA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562D2D9-EF5D-4C60-A9BB-F9116CEB3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50" t="25695" r="33333" b="13037"/>
          <a:stretch/>
        </p:blipFill>
        <p:spPr>
          <a:xfrm>
            <a:off x="5908193" y="432671"/>
            <a:ext cx="5652871" cy="5349637"/>
          </a:xfrm>
          <a:custGeom>
            <a:avLst/>
            <a:gdLst>
              <a:gd name="connsiteX0" fmla="*/ 0 w 5652871"/>
              <a:gd name="connsiteY0" fmla="*/ 0 h 5349637"/>
              <a:gd name="connsiteX1" fmla="*/ 678345 w 5652871"/>
              <a:gd name="connsiteY1" fmla="*/ 0 h 5349637"/>
              <a:gd name="connsiteX2" fmla="*/ 1243632 w 5652871"/>
              <a:gd name="connsiteY2" fmla="*/ 0 h 5349637"/>
              <a:gd name="connsiteX3" fmla="*/ 1921976 w 5652871"/>
              <a:gd name="connsiteY3" fmla="*/ 0 h 5349637"/>
              <a:gd name="connsiteX4" fmla="*/ 2600321 w 5652871"/>
              <a:gd name="connsiteY4" fmla="*/ 0 h 5349637"/>
              <a:gd name="connsiteX5" fmla="*/ 3109079 w 5652871"/>
              <a:gd name="connsiteY5" fmla="*/ 0 h 5349637"/>
              <a:gd name="connsiteX6" fmla="*/ 3674366 w 5652871"/>
              <a:gd name="connsiteY6" fmla="*/ 0 h 5349637"/>
              <a:gd name="connsiteX7" fmla="*/ 4126596 w 5652871"/>
              <a:gd name="connsiteY7" fmla="*/ 0 h 5349637"/>
              <a:gd name="connsiteX8" fmla="*/ 4804940 w 5652871"/>
              <a:gd name="connsiteY8" fmla="*/ 0 h 5349637"/>
              <a:gd name="connsiteX9" fmla="*/ 5652871 w 5652871"/>
              <a:gd name="connsiteY9" fmla="*/ 0 h 5349637"/>
              <a:gd name="connsiteX10" fmla="*/ 5652871 w 5652871"/>
              <a:gd name="connsiteY10" fmla="*/ 540908 h 5349637"/>
              <a:gd name="connsiteX11" fmla="*/ 5652871 w 5652871"/>
              <a:gd name="connsiteY11" fmla="*/ 1135312 h 5349637"/>
              <a:gd name="connsiteX12" fmla="*/ 5652871 w 5652871"/>
              <a:gd name="connsiteY12" fmla="*/ 1622723 h 5349637"/>
              <a:gd name="connsiteX13" fmla="*/ 5652871 w 5652871"/>
              <a:gd name="connsiteY13" fmla="*/ 2056638 h 5349637"/>
              <a:gd name="connsiteX14" fmla="*/ 5652871 w 5652871"/>
              <a:gd name="connsiteY14" fmla="*/ 2651042 h 5349637"/>
              <a:gd name="connsiteX15" fmla="*/ 5652871 w 5652871"/>
              <a:gd name="connsiteY15" fmla="*/ 3138454 h 5349637"/>
              <a:gd name="connsiteX16" fmla="*/ 5652871 w 5652871"/>
              <a:gd name="connsiteY16" fmla="*/ 3839851 h 5349637"/>
              <a:gd name="connsiteX17" fmla="*/ 5652871 w 5652871"/>
              <a:gd name="connsiteY17" fmla="*/ 4434255 h 5349637"/>
              <a:gd name="connsiteX18" fmla="*/ 5652871 w 5652871"/>
              <a:gd name="connsiteY18" fmla="*/ 5349637 h 5349637"/>
              <a:gd name="connsiteX19" fmla="*/ 5200641 w 5652871"/>
              <a:gd name="connsiteY19" fmla="*/ 5349637 h 5349637"/>
              <a:gd name="connsiteX20" fmla="*/ 4578826 w 5652871"/>
              <a:gd name="connsiteY20" fmla="*/ 5349637 h 5349637"/>
              <a:gd name="connsiteX21" fmla="*/ 4126596 w 5652871"/>
              <a:gd name="connsiteY21" fmla="*/ 5349637 h 5349637"/>
              <a:gd name="connsiteX22" fmla="*/ 3617837 w 5652871"/>
              <a:gd name="connsiteY22" fmla="*/ 5349637 h 5349637"/>
              <a:gd name="connsiteX23" fmla="*/ 3165608 w 5652871"/>
              <a:gd name="connsiteY23" fmla="*/ 5349637 h 5349637"/>
              <a:gd name="connsiteX24" fmla="*/ 2769907 w 5652871"/>
              <a:gd name="connsiteY24" fmla="*/ 5349637 h 5349637"/>
              <a:gd name="connsiteX25" fmla="*/ 2374206 w 5652871"/>
              <a:gd name="connsiteY25" fmla="*/ 5349637 h 5349637"/>
              <a:gd name="connsiteX26" fmla="*/ 1921976 w 5652871"/>
              <a:gd name="connsiteY26" fmla="*/ 5349637 h 5349637"/>
              <a:gd name="connsiteX27" fmla="*/ 1413218 w 5652871"/>
              <a:gd name="connsiteY27" fmla="*/ 5349637 h 5349637"/>
              <a:gd name="connsiteX28" fmla="*/ 734873 w 5652871"/>
              <a:gd name="connsiteY28" fmla="*/ 5349637 h 5349637"/>
              <a:gd name="connsiteX29" fmla="*/ 0 w 5652871"/>
              <a:gd name="connsiteY29" fmla="*/ 5349637 h 5349637"/>
              <a:gd name="connsiteX30" fmla="*/ 0 w 5652871"/>
              <a:gd name="connsiteY30" fmla="*/ 4755233 h 5349637"/>
              <a:gd name="connsiteX31" fmla="*/ 0 w 5652871"/>
              <a:gd name="connsiteY31" fmla="*/ 4267822 h 5349637"/>
              <a:gd name="connsiteX32" fmla="*/ 0 w 5652871"/>
              <a:gd name="connsiteY32" fmla="*/ 3619921 h 5349637"/>
              <a:gd name="connsiteX33" fmla="*/ 0 w 5652871"/>
              <a:gd name="connsiteY33" fmla="*/ 3025517 h 5349637"/>
              <a:gd name="connsiteX34" fmla="*/ 0 w 5652871"/>
              <a:gd name="connsiteY34" fmla="*/ 2431113 h 5349637"/>
              <a:gd name="connsiteX35" fmla="*/ 0 w 5652871"/>
              <a:gd name="connsiteY35" fmla="*/ 1729716 h 5349637"/>
              <a:gd name="connsiteX36" fmla="*/ 0 w 5652871"/>
              <a:gd name="connsiteY36" fmla="*/ 1188808 h 5349637"/>
              <a:gd name="connsiteX37" fmla="*/ 0 w 5652871"/>
              <a:gd name="connsiteY37" fmla="*/ 594404 h 5349637"/>
              <a:gd name="connsiteX38" fmla="*/ 0 w 5652871"/>
              <a:gd name="connsiteY38" fmla="*/ 0 h 53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52871" h="5349637" fill="none" extrusionOk="0">
                <a:moveTo>
                  <a:pt x="0" y="0"/>
                </a:moveTo>
                <a:cubicBezTo>
                  <a:pt x="234124" y="-11324"/>
                  <a:pt x="465492" y="8993"/>
                  <a:pt x="678345" y="0"/>
                </a:cubicBezTo>
                <a:cubicBezTo>
                  <a:pt x="891198" y="-8993"/>
                  <a:pt x="1013385" y="22701"/>
                  <a:pt x="1243632" y="0"/>
                </a:cubicBezTo>
                <a:cubicBezTo>
                  <a:pt x="1473879" y="-22701"/>
                  <a:pt x="1724093" y="47139"/>
                  <a:pt x="1921976" y="0"/>
                </a:cubicBezTo>
                <a:cubicBezTo>
                  <a:pt x="2119859" y="-47139"/>
                  <a:pt x="2399154" y="27976"/>
                  <a:pt x="2600321" y="0"/>
                </a:cubicBezTo>
                <a:cubicBezTo>
                  <a:pt x="2801488" y="-27976"/>
                  <a:pt x="2892009" y="30922"/>
                  <a:pt x="3109079" y="0"/>
                </a:cubicBezTo>
                <a:cubicBezTo>
                  <a:pt x="3326149" y="-30922"/>
                  <a:pt x="3545494" y="36279"/>
                  <a:pt x="3674366" y="0"/>
                </a:cubicBezTo>
                <a:cubicBezTo>
                  <a:pt x="3803238" y="-36279"/>
                  <a:pt x="3969266" y="42691"/>
                  <a:pt x="4126596" y="0"/>
                </a:cubicBezTo>
                <a:cubicBezTo>
                  <a:pt x="4283926" y="-42691"/>
                  <a:pt x="4666234" y="1418"/>
                  <a:pt x="4804940" y="0"/>
                </a:cubicBezTo>
                <a:cubicBezTo>
                  <a:pt x="4943646" y="-1418"/>
                  <a:pt x="5359686" y="26190"/>
                  <a:pt x="5652871" y="0"/>
                </a:cubicBezTo>
                <a:cubicBezTo>
                  <a:pt x="5679730" y="167494"/>
                  <a:pt x="5615216" y="322306"/>
                  <a:pt x="5652871" y="540908"/>
                </a:cubicBezTo>
                <a:cubicBezTo>
                  <a:pt x="5690526" y="759510"/>
                  <a:pt x="5628907" y="986210"/>
                  <a:pt x="5652871" y="1135312"/>
                </a:cubicBezTo>
                <a:cubicBezTo>
                  <a:pt x="5676835" y="1284414"/>
                  <a:pt x="5626625" y="1491234"/>
                  <a:pt x="5652871" y="1622723"/>
                </a:cubicBezTo>
                <a:cubicBezTo>
                  <a:pt x="5679117" y="1754212"/>
                  <a:pt x="5638741" y="1865004"/>
                  <a:pt x="5652871" y="2056638"/>
                </a:cubicBezTo>
                <a:cubicBezTo>
                  <a:pt x="5667001" y="2248273"/>
                  <a:pt x="5646126" y="2488766"/>
                  <a:pt x="5652871" y="2651042"/>
                </a:cubicBezTo>
                <a:cubicBezTo>
                  <a:pt x="5659616" y="2813318"/>
                  <a:pt x="5601879" y="2968680"/>
                  <a:pt x="5652871" y="3138454"/>
                </a:cubicBezTo>
                <a:cubicBezTo>
                  <a:pt x="5703863" y="3308228"/>
                  <a:pt x="5587769" y="3631541"/>
                  <a:pt x="5652871" y="3839851"/>
                </a:cubicBezTo>
                <a:cubicBezTo>
                  <a:pt x="5717973" y="4048161"/>
                  <a:pt x="5636775" y="4188060"/>
                  <a:pt x="5652871" y="4434255"/>
                </a:cubicBezTo>
                <a:cubicBezTo>
                  <a:pt x="5668967" y="4680450"/>
                  <a:pt x="5601876" y="4942493"/>
                  <a:pt x="5652871" y="5349637"/>
                </a:cubicBezTo>
                <a:cubicBezTo>
                  <a:pt x="5443507" y="5391744"/>
                  <a:pt x="5335302" y="5338276"/>
                  <a:pt x="5200641" y="5349637"/>
                </a:cubicBezTo>
                <a:cubicBezTo>
                  <a:pt x="5065980" y="5360998"/>
                  <a:pt x="4822780" y="5330008"/>
                  <a:pt x="4578826" y="5349637"/>
                </a:cubicBezTo>
                <a:cubicBezTo>
                  <a:pt x="4334873" y="5369266"/>
                  <a:pt x="4266247" y="5345031"/>
                  <a:pt x="4126596" y="5349637"/>
                </a:cubicBezTo>
                <a:cubicBezTo>
                  <a:pt x="3986945" y="5354243"/>
                  <a:pt x="3858324" y="5325171"/>
                  <a:pt x="3617837" y="5349637"/>
                </a:cubicBezTo>
                <a:cubicBezTo>
                  <a:pt x="3377350" y="5374103"/>
                  <a:pt x="3274433" y="5312633"/>
                  <a:pt x="3165608" y="5349637"/>
                </a:cubicBezTo>
                <a:cubicBezTo>
                  <a:pt x="3056783" y="5386641"/>
                  <a:pt x="2943947" y="5328812"/>
                  <a:pt x="2769907" y="5349637"/>
                </a:cubicBezTo>
                <a:cubicBezTo>
                  <a:pt x="2595867" y="5370462"/>
                  <a:pt x="2478197" y="5334313"/>
                  <a:pt x="2374206" y="5349637"/>
                </a:cubicBezTo>
                <a:cubicBezTo>
                  <a:pt x="2270215" y="5364961"/>
                  <a:pt x="2014613" y="5299250"/>
                  <a:pt x="1921976" y="5349637"/>
                </a:cubicBezTo>
                <a:cubicBezTo>
                  <a:pt x="1829339" y="5400024"/>
                  <a:pt x="1529260" y="5349133"/>
                  <a:pt x="1413218" y="5349637"/>
                </a:cubicBezTo>
                <a:cubicBezTo>
                  <a:pt x="1297176" y="5350141"/>
                  <a:pt x="963521" y="5289045"/>
                  <a:pt x="734873" y="5349637"/>
                </a:cubicBezTo>
                <a:cubicBezTo>
                  <a:pt x="506225" y="5410229"/>
                  <a:pt x="301993" y="5311742"/>
                  <a:pt x="0" y="5349637"/>
                </a:cubicBezTo>
                <a:cubicBezTo>
                  <a:pt x="-33051" y="5083487"/>
                  <a:pt x="3102" y="5021033"/>
                  <a:pt x="0" y="4755233"/>
                </a:cubicBezTo>
                <a:cubicBezTo>
                  <a:pt x="-3102" y="4489433"/>
                  <a:pt x="47615" y="4418605"/>
                  <a:pt x="0" y="4267822"/>
                </a:cubicBezTo>
                <a:cubicBezTo>
                  <a:pt x="-47615" y="4117039"/>
                  <a:pt x="29414" y="3855560"/>
                  <a:pt x="0" y="3619921"/>
                </a:cubicBezTo>
                <a:cubicBezTo>
                  <a:pt x="-29414" y="3384282"/>
                  <a:pt x="41419" y="3301085"/>
                  <a:pt x="0" y="3025517"/>
                </a:cubicBezTo>
                <a:cubicBezTo>
                  <a:pt x="-41419" y="2749949"/>
                  <a:pt x="43057" y="2653703"/>
                  <a:pt x="0" y="2431113"/>
                </a:cubicBezTo>
                <a:cubicBezTo>
                  <a:pt x="-43057" y="2208523"/>
                  <a:pt x="81003" y="2023074"/>
                  <a:pt x="0" y="1729716"/>
                </a:cubicBezTo>
                <a:cubicBezTo>
                  <a:pt x="-81003" y="1436358"/>
                  <a:pt x="11216" y="1337945"/>
                  <a:pt x="0" y="1188808"/>
                </a:cubicBezTo>
                <a:cubicBezTo>
                  <a:pt x="-11216" y="1039671"/>
                  <a:pt x="45178" y="744975"/>
                  <a:pt x="0" y="594404"/>
                </a:cubicBezTo>
                <a:cubicBezTo>
                  <a:pt x="-45178" y="443833"/>
                  <a:pt x="51014" y="220515"/>
                  <a:pt x="0" y="0"/>
                </a:cubicBezTo>
                <a:close/>
              </a:path>
              <a:path w="5652871" h="5349637" stroke="0" extrusionOk="0">
                <a:moveTo>
                  <a:pt x="0" y="0"/>
                </a:moveTo>
                <a:cubicBezTo>
                  <a:pt x="149670" y="-13277"/>
                  <a:pt x="414599" y="44750"/>
                  <a:pt x="565287" y="0"/>
                </a:cubicBezTo>
                <a:cubicBezTo>
                  <a:pt x="715975" y="-44750"/>
                  <a:pt x="816112" y="16034"/>
                  <a:pt x="1017517" y="0"/>
                </a:cubicBezTo>
                <a:cubicBezTo>
                  <a:pt x="1218922" y="-16034"/>
                  <a:pt x="1328158" y="37820"/>
                  <a:pt x="1526275" y="0"/>
                </a:cubicBezTo>
                <a:cubicBezTo>
                  <a:pt x="1724392" y="-37820"/>
                  <a:pt x="1759434" y="14882"/>
                  <a:pt x="1921976" y="0"/>
                </a:cubicBezTo>
                <a:cubicBezTo>
                  <a:pt x="2084518" y="-14882"/>
                  <a:pt x="2309917" y="38251"/>
                  <a:pt x="2543792" y="0"/>
                </a:cubicBezTo>
                <a:cubicBezTo>
                  <a:pt x="2777667" y="-38251"/>
                  <a:pt x="2913882" y="61481"/>
                  <a:pt x="3222136" y="0"/>
                </a:cubicBezTo>
                <a:cubicBezTo>
                  <a:pt x="3530390" y="-61481"/>
                  <a:pt x="3549615" y="40429"/>
                  <a:pt x="3730895" y="0"/>
                </a:cubicBezTo>
                <a:cubicBezTo>
                  <a:pt x="3912175" y="-40429"/>
                  <a:pt x="4061164" y="50516"/>
                  <a:pt x="4352711" y="0"/>
                </a:cubicBezTo>
                <a:cubicBezTo>
                  <a:pt x="4644258" y="-50516"/>
                  <a:pt x="4791648" y="38275"/>
                  <a:pt x="4974526" y="0"/>
                </a:cubicBezTo>
                <a:cubicBezTo>
                  <a:pt x="5157404" y="-38275"/>
                  <a:pt x="5351247" y="48198"/>
                  <a:pt x="5652871" y="0"/>
                </a:cubicBezTo>
                <a:cubicBezTo>
                  <a:pt x="5686407" y="242103"/>
                  <a:pt x="5588026" y="512442"/>
                  <a:pt x="5652871" y="647900"/>
                </a:cubicBezTo>
                <a:cubicBezTo>
                  <a:pt x="5717716" y="783358"/>
                  <a:pt x="5644198" y="1141202"/>
                  <a:pt x="5652871" y="1295801"/>
                </a:cubicBezTo>
                <a:cubicBezTo>
                  <a:pt x="5661544" y="1450400"/>
                  <a:pt x="5636955" y="1721432"/>
                  <a:pt x="5652871" y="1997198"/>
                </a:cubicBezTo>
                <a:cubicBezTo>
                  <a:pt x="5668787" y="2272964"/>
                  <a:pt x="5625808" y="2462638"/>
                  <a:pt x="5652871" y="2645098"/>
                </a:cubicBezTo>
                <a:cubicBezTo>
                  <a:pt x="5679934" y="2827558"/>
                  <a:pt x="5603105" y="2937167"/>
                  <a:pt x="5652871" y="3079013"/>
                </a:cubicBezTo>
                <a:cubicBezTo>
                  <a:pt x="5702637" y="3220859"/>
                  <a:pt x="5632605" y="3527162"/>
                  <a:pt x="5652871" y="3673417"/>
                </a:cubicBezTo>
                <a:cubicBezTo>
                  <a:pt x="5673137" y="3819672"/>
                  <a:pt x="5617906" y="4016143"/>
                  <a:pt x="5652871" y="4107332"/>
                </a:cubicBezTo>
                <a:cubicBezTo>
                  <a:pt x="5687836" y="4198522"/>
                  <a:pt x="5639722" y="4577062"/>
                  <a:pt x="5652871" y="4701737"/>
                </a:cubicBezTo>
                <a:cubicBezTo>
                  <a:pt x="5666020" y="4826412"/>
                  <a:pt x="5637052" y="5091662"/>
                  <a:pt x="5652871" y="5349637"/>
                </a:cubicBezTo>
                <a:cubicBezTo>
                  <a:pt x="5487620" y="5401791"/>
                  <a:pt x="5322132" y="5308285"/>
                  <a:pt x="5031055" y="5349637"/>
                </a:cubicBezTo>
                <a:cubicBezTo>
                  <a:pt x="4739978" y="5390989"/>
                  <a:pt x="4636070" y="5319927"/>
                  <a:pt x="4465768" y="5349637"/>
                </a:cubicBezTo>
                <a:cubicBezTo>
                  <a:pt x="4295466" y="5379347"/>
                  <a:pt x="4108168" y="5293477"/>
                  <a:pt x="3957010" y="5349637"/>
                </a:cubicBezTo>
                <a:cubicBezTo>
                  <a:pt x="3805852" y="5405797"/>
                  <a:pt x="3674859" y="5317188"/>
                  <a:pt x="3504780" y="5349637"/>
                </a:cubicBezTo>
                <a:cubicBezTo>
                  <a:pt x="3334701" y="5382086"/>
                  <a:pt x="3119779" y="5290610"/>
                  <a:pt x="2996022" y="5349637"/>
                </a:cubicBezTo>
                <a:cubicBezTo>
                  <a:pt x="2872265" y="5408664"/>
                  <a:pt x="2751974" y="5305266"/>
                  <a:pt x="2600321" y="5349637"/>
                </a:cubicBezTo>
                <a:cubicBezTo>
                  <a:pt x="2448668" y="5394008"/>
                  <a:pt x="2122676" y="5342907"/>
                  <a:pt x="1978505" y="5349637"/>
                </a:cubicBezTo>
                <a:cubicBezTo>
                  <a:pt x="1834334" y="5356367"/>
                  <a:pt x="1521427" y="5280120"/>
                  <a:pt x="1356689" y="5349637"/>
                </a:cubicBezTo>
                <a:cubicBezTo>
                  <a:pt x="1191951" y="5419154"/>
                  <a:pt x="1067167" y="5347069"/>
                  <a:pt x="960988" y="5349637"/>
                </a:cubicBezTo>
                <a:cubicBezTo>
                  <a:pt x="854809" y="5352205"/>
                  <a:pt x="471566" y="5271541"/>
                  <a:pt x="0" y="5349637"/>
                </a:cubicBezTo>
                <a:cubicBezTo>
                  <a:pt x="-22117" y="5148453"/>
                  <a:pt x="12535" y="5003846"/>
                  <a:pt x="0" y="4862226"/>
                </a:cubicBezTo>
                <a:cubicBezTo>
                  <a:pt x="-12535" y="4720606"/>
                  <a:pt x="41877" y="4473883"/>
                  <a:pt x="0" y="4374814"/>
                </a:cubicBezTo>
                <a:cubicBezTo>
                  <a:pt x="-41877" y="4275745"/>
                  <a:pt x="68318" y="3884331"/>
                  <a:pt x="0" y="3726914"/>
                </a:cubicBezTo>
                <a:cubicBezTo>
                  <a:pt x="-68318" y="3569497"/>
                  <a:pt x="24594" y="3428617"/>
                  <a:pt x="0" y="3292999"/>
                </a:cubicBezTo>
                <a:cubicBezTo>
                  <a:pt x="-24594" y="3157381"/>
                  <a:pt x="45957" y="3029363"/>
                  <a:pt x="0" y="2859084"/>
                </a:cubicBezTo>
                <a:cubicBezTo>
                  <a:pt x="-45957" y="2688806"/>
                  <a:pt x="29637" y="2519051"/>
                  <a:pt x="0" y="2425169"/>
                </a:cubicBezTo>
                <a:cubicBezTo>
                  <a:pt x="-29637" y="2331288"/>
                  <a:pt x="46847" y="1972661"/>
                  <a:pt x="0" y="1830765"/>
                </a:cubicBezTo>
                <a:cubicBezTo>
                  <a:pt x="-46847" y="1688869"/>
                  <a:pt x="7487" y="1289711"/>
                  <a:pt x="0" y="1129368"/>
                </a:cubicBezTo>
                <a:cubicBezTo>
                  <a:pt x="-7487" y="969025"/>
                  <a:pt x="13255" y="689460"/>
                  <a:pt x="0" y="534964"/>
                </a:cubicBezTo>
                <a:cubicBezTo>
                  <a:pt x="-13255" y="380468"/>
                  <a:pt x="28711" y="177638"/>
                  <a:pt x="0" y="0"/>
                </a:cubicBez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3568231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1F4B3A6-2E4B-4EC7-91D5-9AF1CF874FDA}"/>
              </a:ext>
            </a:extLst>
          </p:cNvPr>
          <p:cNvCxnSpPr/>
          <p:nvPr/>
        </p:nvCxnSpPr>
        <p:spPr>
          <a:xfrm>
            <a:off x="4286250" y="2543175"/>
            <a:ext cx="2914650" cy="638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4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239D2-3F1B-41D5-B9CC-CF9D842A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0118"/>
            <a:ext cx="4115254" cy="5890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5- Registration Method.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74A98-AFAA-4337-A2E3-F21C8DB2A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2" t="7596" r="19114" b="21181"/>
          <a:stretch/>
        </p:blipFill>
        <p:spPr>
          <a:xfrm>
            <a:off x="4006692" y="1481316"/>
            <a:ext cx="8076988" cy="4543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C0038-D6D3-4A5A-9A95-A7056CCA0B4F}"/>
              </a:ext>
            </a:extLst>
          </p:cNvPr>
          <p:cNvSpPr txBox="1"/>
          <p:nvPr/>
        </p:nvSpPr>
        <p:spPr>
          <a:xfrm>
            <a:off x="643278" y="3082304"/>
            <a:ext cx="2847373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the user must enter to be registered: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9140B02-88CB-4EBF-8917-C9EE1FD5F163}"/>
              </a:ext>
            </a:extLst>
          </p:cNvPr>
          <p:cNvCxnSpPr>
            <a:cxnSpLocks/>
          </p:cNvCxnSpPr>
          <p:nvPr/>
        </p:nvCxnSpPr>
        <p:spPr>
          <a:xfrm flipV="1">
            <a:off x="2867025" y="4407410"/>
            <a:ext cx="3800475" cy="5501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1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378E6-5CC2-4483-B813-6BDB51A75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9" t="17637" r="18084" b="16177"/>
          <a:stretch/>
        </p:blipFill>
        <p:spPr>
          <a:xfrm>
            <a:off x="2502139" y="801386"/>
            <a:ext cx="9592642" cy="5255227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BC25D-57FE-4A70-8B5E-E52E77A5D7FC}"/>
              </a:ext>
            </a:extLst>
          </p:cNvPr>
          <p:cNvSpPr txBox="1"/>
          <p:nvPr/>
        </p:nvSpPr>
        <p:spPr>
          <a:xfrm>
            <a:off x="94933" y="1382572"/>
            <a:ext cx="2313036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entries are empty, the password does not match, or the email and username already exist in the database, is return 0.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the entries are saved in the database, is return 1.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5E59CA-97E6-4277-9106-8483D1D3D56D}"/>
              </a:ext>
            </a:extLst>
          </p:cNvPr>
          <p:cNvCxnSpPr>
            <a:cxnSpLocks/>
          </p:cNvCxnSpPr>
          <p:nvPr/>
        </p:nvCxnSpPr>
        <p:spPr>
          <a:xfrm>
            <a:off x="0" y="4070985"/>
            <a:ext cx="250290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4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AC0A7-319A-4487-B980-E6D6B1E4D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8" t="39264" r="17454" b="13007"/>
          <a:stretch/>
        </p:blipFill>
        <p:spPr>
          <a:xfrm>
            <a:off x="3796496" y="1122745"/>
            <a:ext cx="7714345" cy="4398381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0D34B-5B74-4567-880B-42684E6D0C05}"/>
              </a:ext>
            </a:extLst>
          </p:cNvPr>
          <p:cNvSpPr txBox="1"/>
          <p:nvPr/>
        </p:nvSpPr>
        <p:spPr>
          <a:xfrm>
            <a:off x="142875" y="2337001"/>
            <a:ext cx="37338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these functions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isUserNameExist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isEmailExist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it is verified that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email are already in the database.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43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B15CB-A385-40D9-936D-068BD6166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0" t="53853" r="2878" b="18600"/>
          <a:stretch/>
        </p:blipFill>
        <p:spPr>
          <a:xfrm>
            <a:off x="107453" y="567816"/>
            <a:ext cx="11510368" cy="2019782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94F55-29CE-4B72-85D0-98B17A9168ED}"/>
              </a:ext>
            </a:extLst>
          </p:cNvPr>
          <p:cNvSpPr txBox="1"/>
          <p:nvPr/>
        </p:nvSpPr>
        <p:spPr>
          <a:xfrm>
            <a:off x="400050" y="2948815"/>
            <a:ext cx="890587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function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isEmailValid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 the form of entering the correct email was determined by regex101.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https://regex101.com/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23206-BCFC-4A13-831A-BDD069CDD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29" t="44557" r="40285" b="20337"/>
          <a:stretch/>
        </p:blipFill>
        <p:spPr>
          <a:xfrm>
            <a:off x="3743325" y="3786025"/>
            <a:ext cx="3599727" cy="2504159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4EDAD6-FB81-46EA-97B1-1DE4AA569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24" t="43713" r="39051" b="19831"/>
          <a:stretch/>
        </p:blipFill>
        <p:spPr>
          <a:xfrm>
            <a:off x="7791450" y="3790051"/>
            <a:ext cx="3599727" cy="2500133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8883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40EF9-D8CA-4F74-9844-1340695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55" y="5210749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database before add new account.</a:t>
            </a:r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C4933D4-4BF5-4567-B89F-9FA1C719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4" r="7109" b="27083"/>
          <a:stretch/>
        </p:blipFill>
        <p:spPr>
          <a:xfrm>
            <a:off x="641180" y="679825"/>
            <a:ext cx="10385860" cy="390448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83CAD76-E299-4B4E-824E-F5AD98030E68}"/>
              </a:ext>
            </a:extLst>
          </p:cNvPr>
          <p:cNvCxnSpPr>
            <a:stCxn id="2" idx="0"/>
          </p:cNvCxnSpPr>
          <p:nvPr/>
        </p:nvCxnSpPr>
        <p:spPr>
          <a:xfrm rot="16200000" flipV="1">
            <a:off x="5756661" y="4957135"/>
            <a:ext cx="411979" cy="95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10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6563B3-8ED2-45AD-B4B9-F6BC708D0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10" t="26400" r="4240" b="20464"/>
          <a:stretch/>
        </p:blipFill>
        <p:spPr>
          <a:xfrm>
            <a:off x="861688" y="572103"/>
            <a:ext cx="10468624" cy="3590322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D3DCB2-7A78-49AE-96A2-E6711985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55" y="5176294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1, if the data was entered correctly.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71635DE-200E-482A-B2CD-C4101E587A9E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19426" y="4519900"/>
            <a:ext cx="914975" cy="466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101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6BE59-9A0E-445C-B50E-440A73969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6" t="9784" r="6984" b="16621"/>
          <a:stretch/>
        </p:blipFill>
        <p:spPr>
          <a:xfrm>
            <a:off x="1169448" y="492045"/>
            <a:ext cx="9850055" cy="4537276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  <a:ln w="19050">
            <a:solidFill>
              <a:schemeClr val="accent2">
                <a:lumMod val="75000"/>
              </a:schemeClr>
            </a:solidFill>
          </a:ln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6995D17-8092-482A-B00A-A56BFA4F57C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36962" y="5148550"/>
            <a:ext cx="914975" cy="466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B45CD5E-056D-43F5-A3CE-D64D6611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80" y="549117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new database after adding the account. </a:t>
            </a:r>
          </a:p>
        </p:txBody>
      </p:sp>
    </p:spTree>
    <p:extLst>
      <p:ext uri="{BB962C8B-B14F-4D97-AF65-F5344CB8AC3E}">
        <p14:creationId xmlns:p14="http://schemas.microsoft.com/office/powerpoint/2010/main" val="409684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8741-C594-460C-8D39-478B1E77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6- Log In Method.</a:t>
            </a:r>
            <a:endParaRPr lang="ar-SA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930D7-DA6C-4F6A-B85E-1E8F790C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55" t="28523" r="5822" b="15443"/>
          <a:stretch/>
        </p:blipFill>
        <p:spPr>
          <a:xfrm>
            <a:off x="3287210" y="1890483"/>
            <a:ext cx="8518967" cy="4810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0184B-9D22-469E-BE87-8F21B375AD70}"/>
              </a:ext>
            </a:extLst>
          </p:cNvPr>
          <p:cNvSpPr txBox="1"/>
          <p:nvPr/>
        </p:nvSpPr>
        <p:spPr>
          <a:xfrm>
            <a:off x="347241" y="2076209"/>
            <a:ext cx="2824222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is already logged in before, it will return 0.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not logged in, and the user has an account registered on Keep Password app.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succeeded logging in entered and returns 1.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return 0.</a:t>
            </a:r>
          </a:p>
          <a:p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2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2E6170-CCDA-4A8E-93E5-71658BFB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3049-0981-4F4F-8158-02B2E969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185" y="1178052"/>
            <a:ext cx="6150102" cy="7174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Application advantages</a:t>
            </a:r>
            <a:br>
              <a:rPr lang="en-US" sz="3600" dirty="0"/>
            </a:br>
            <a:endParaRPr lang="ar-SA" sz="3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0EBCDD-54A3-491E-9753-1240601E7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rgbClr val="81AB90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ACBE2-E475-4D1C-9F78-0BBC471815C6}"/>
              </a:ext>
            </a:extLst>
          </p:cNvPr>
          <p:cNvSpPr txBox="1"/>
          <p:nvPr/>
        </p:nvSpPr>
        <p:spPr>
          <a:xfrm>
            <a:off x="467926" y="2914650"/>
            <a:ext cx="5009805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free, you don't need to pay for the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Password app can run on all platforms that support Java.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open-source, when finished it will be published on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A91263-F2AE-46DF-8676-7E0A09577F69}"/>
              </a:ext>
            </a:extLst>
          </p:cNvPr>
          <p:cNvCxnSpPr/>
          <p:nvPr/>
        </p:nvCxnSpPr>
        <p:spPr>
          <a:xfrm>
            <a:off x="247650" y="1895475"/>
            <a:ext cx="5230081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65DD55-66C7-4CD9-9ACA-5EA8EE281D53}"/>
              </a:ext>
            </a:extLst>
          </p:cNvPr>
          <p:cNvSpPr txBox="1"/>
          <p:nvPr/>
        </p:nvSpPr>
        <p:spPr>
          <a:xfrm>
            <a:off x="6230551" y="2914650"/>
            <a:ext cx="500980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Security.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other languages for App.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r-S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57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ABFD6E78-20E8-4F75-BFFE-CC57FE882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87" t="44112" r="43672" b="20278"/>
          <a:stretch/>
        </p:blipFill>
        <p:spPr>
          <a:xfrm>
            <a:off x="320040" y="1102104"/>
            <a:ext cx="5614416" cy="233121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DBDA671-FE51-464E-807F-68F46FFB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3" t="42074" r="42596" b="22051"/>
          <a:stretch/>
        </p:blipFill>
        <p:spPr>
          <a:xfrm>
            <a:off x="6349365" y="1102103"/>
            <a:ext cx="5614416" cy="2326897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3AF26-F49E-4131-B813-3E0A5EB94138}"/>
              </a:ext>
            </a:extLst>
          </p:cNvPr>
          <p:cNvSpPr txBox="1"/>
          <p:nvPr/>
        </p:nvSpPr>
        <p:spPr>
          <a:xfrm>
            <a:off x="771525" y="4181475"/>
            <a:ext cx="5029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 and password entered do match what is in the database, return 1.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7853D-072F-4167-9429-C6CF9CF4010F}"/>
              </a:ext>
            </a:extLst>
          </p:cNvPr>
          <p:cNvSpPr txBox="1"/>
          <p:nvPr/>
        </p:nvSpPr>
        <p:spPr>
          <a:xfrm>
            <a:off x="6238875" y="4181475"/>
            <a:ext cx="5029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 and password entered do not match what is in the database, return 0.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90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5CB9-42A7-4097-B812-527CE055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 Log Out Method.</a:t>
            </a: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90667-6B38-4197-9755-9D191A3DE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0" t="41013" r="37152" b="31139"/>
          <a:stretch/>
        </p:blipFill>
        <p:spPr>
          <a:xfrm>
            <a:off x="5660019" y="2453500"/>
            <a:ext cx="5370655" cy="3369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C611D-A62D-496C-AECE-4352ADACC023}"/>
              </a:ext>
            </a:extLst>
          </p:cNvPr>
          <p:cNvSpPr txBox="1"/>
          <p:nvPr/>
        </p:nvSpPr>
        <p:spPr>
          <a:xfrm>
            <a:off x="838200" y="2928395"/>
            <a:ext cx="403474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is not logged in, will return 0.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it will exit and return 1 as successfully logged out.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2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5165-082E-4500-9DB3-C0875C30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 Remove account of the user.</a:t>
            </a:r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93355-301E-4798-9CE0-C0FADF02A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95" t="37300" r="9145" b="26413"/>
          <a:stretch/>
        </p:blipFill>
        <p:spPr>
          <a:xfrm>
            <a:off x="4171949" y="2481440"/>
            <a:ext cx="7720313" cy="295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38AE-036F-4DDC-84CE-3FA42E3799B4}"/>
              </a:ext>
            </a:extLst>
          </p:cNvPr>
          <p:cNvSpPr txBox="1"/>
          <p:nvPr/>
        </p:nvSpPr>
        <p:spPr>
          <a:xfrm>
            <a:off x="299738" y="2328863"/>
            <a:ext cx="3971925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account will be deleted from the database by entering his password in the account so to make sure that he wants to delete his account.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check: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 user is not logged in or the password entered does not match the password for the account,  will return 0.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he will be logged out from the site and his account will be deleted from the database.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26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FC662-49DA-4124-ABD4-33096B1A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62856"/>
            <a:ext cx="3898392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account has been deleted from the database.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9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04D94-557E-461B-92CC-53D7BF7F6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42702" r="44272" b="21518"/>
          <a:stretch/>
        </p:blipFill>
        <p:spPr>
          <a:xfrm>
            <a:off x="72638" y="2111765"/>
            <a:ext cx="5471160" cy="2253987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DEFBE-58A4-4FFD-8A94-D2BC33ABB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7" t="33669" r="46799" b="26815"/>
          <a:stretch/>
        </p:blipFill>
        <p:spPr>
          <a:xfrm>
            <a:off x="5632821" y="942837"/>
            <a:ext cx="6221944" cy="2709980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244B3-CB30-4610-BB47-551858273B4A}"/>
              </a:ext>
            </a:extLst>
          </p:cNvPr>
          <p:cNvSpPr txBox="1"/>
          <p:nvPr/>
        </p:nvSpPr>
        <p:spPr>
          <a:xfrm>
            <a:off x="4597480" y="4468762"/>
            <a:ext cx="704073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after deleting the account TahaniAlmanaa@gmail.com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725783D-4EF0-474F-B83C-5ACB3E4BB62A}"/>
              </a:ext>
            </a:extLst>
          </p:cNvPr>
          <p:cNvCxnSpPr>
            <a:cxnSpLocks/>
          </p:cNvCxnSpPr>
          <p:nvPr/>
        </p:nvCxnSpPr>
        <p:spPr>
          <a:xfrm flipV="1">
            <a:off x="2070140" y="4256556"/>
            <a:ext cx="738078" cy="6277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1D862D6-88C9-4A69-AD87-A4052CCBB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8246" y="3811010"/>
            <a:ext cx="815945" cy="6259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80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EB43B-3604-4A96-952B-E0099BA5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157" y="782577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TimeLine </a:t>
            </a:r>
          </a:p>
        </p:txBody>
      </p:sp>
      <p:pic>
        <p:nvPicPr>
          <p:cNvPr id="35" name="Picture 22" descr="Calendar">
            <a:extLst>
              <a:ext uri="{FF2B5EF4-FFF2-40B4-BE49-F238E27FC236}">
                <a16:creationId xmlns:a16="http://schemas.microsoft.com/office/drawing/2014/main" id="{D27946D7-3425-46C2-8654-001720F2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9" r="7503" b="3"/>
          <a:stretch/>
        </p:blipFill>
        <p:spPr>
          <a:xfrm>
            <a:off x="643007" y="1216967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47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1A643-36CF-46EB-B427-BDA1552BDF89}"/>
              </a:ext>
            </a:extLst>
          </p:cNvPr>
          <p:cNvSpPr txBox="1"/>
          <p:nvPr/>
        </p:nvSpPr>
        <p:spPr>
          <a:xfrm>
            <a:off x="6628714" y="3330281"/>
            <a:ext cx="4584921" cy="950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application may take 4-6 weeks from start 9 June to 8 July.</a:t>
            </a:r>
          </a:p>
        </p:txBody>
      </p:sp>
    </p:spTree>
    <p:extLst>
      <p:ext uri="{BB962C8B-B14F-4D97-AF65-F5344CB8AC3E}">
        <p14:creationId xmlns:p14="http://schemas.microsoft.com/office/powerpoint/2010/main" val="421180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41275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1Password Review | PCMag">
            <a:extLst>
              <a:ext uri="{FF2B5EF4-FFF2-40B4-BE49-F238E27FC236}">
                <a16:creationId xmlns:a16="http://schemas.microsoft.com/office/drawing/2014/main" id="{54FF68F7-83BD-41F4-AA59-7AD8EEF4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3" y="2035445"/>
            <a:ext cx="2694612" cy="1516967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2" descr="LastPass Sounds Breach Alert - BankInfoSecurity">
            <a:extLst>
              <a:ext uri="{FF2B5EF4-FFF2-40B4-BE49-F238E27FC236}">
                <a16:creationId xmlns:a16="http://schemas.microsoft.com/office/drawing/2014/main" id="{D82BD4C7-9188-4FF6-B761-D580040E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70" y="4064071"/>
            <a:ext cx="2387526" cy="144406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7B19D-1FCD-4325-8D38-16B68C06C3C8}"/>
              </a:ext>
            </a:extLst>
          </p:cNvPr>
          <p:cNvSpPr txBox="1"/>
          <p:nvPr/>
        </p:nvSpPr>
        <p:spPr>
          <a:xfrm>
            <a:off x="422917" y="685584"/>
            <a:ext cx="446039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+mj-lt"/>
              </a:rPr>
              <a:t>The applications similar :</a:t>
            </a:r>
            <a:endParaRPr lang="ar-SA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6EA2-3A22-47C7-BF0F-11138B92B97D}"/>
              </a:ext>
            </a:extLst>
          </p:cNvPr>
          <p:cNvSpPr txBox="1"/>
          <p:nvPr/>
        </p:nvSpPr>
        <p:spPr>
          <a:xfrm>
            <a:off x="4918765" y="1689141"/>
            <a:ext cx="639794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 are simple. They're either too easy to guess and using the same one everywhere is inviting hackers to take down all your accounts at once. Therefore, password managers are a good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C0F7E-54C2-4018-8D58-8ABA525E5FD3}"/>
              </a:ext>
            </a:extLst>
          </p:cNvPr>
          <p:cNvSpPr txBox="1"/>
          <p:nvPr/>
        </p:nvSpPr>
        <p:spPr>
          <a:xfrm>
            <a:off x="4883313" y="2936168"/>
            <a:ext cx="646885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Keep Password Application is distinguished from them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Open-source and will publish on GitHub.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Free opposite for the service.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run on all platforms and desktop app.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F8A96D46-E7AB-401F-BAE9-5087CB92A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t="14470" r="22811" b="28229"/>
          <a:stretch/>
        </p:blipFill>
        <p:spPr>
          <a:xfrm>
            <a:off x="9102546" y="3429000"/>
            <a:ext cx="2552175" cy="2612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31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39E17-96C6-4DD6-80AE-0340D36D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18" y="1596486"/>
            <a:ext cx="6681882" cy="1671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/>
              <a:t>The Goal Of Project :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17483FA6-ABB8-4812-BA16-B85501CE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1165632"/>
            <a:ext cx="2277262" cy="2277262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DBEE-E95E-441A-9DC2-6134D2AABE18}"/>
              </a:ext>
            </a:extLst>
          </p:cNvPr>
          <p:cNvSpPr txBox="1"/>
          <p:nvPr/>
        </p:nvSpPr>
        <p:spPr>
          <a:xfrm>
            <a:off x="1943100" y="4574418"/>
            <a:ext cx="779824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self-development in building an application by using Java, IntelliJ IDEA, Spring boot, Postman, MongoDB and Docker.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DEDC09B-B17E-4C26-94CF-752CFF36B41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4673889" y="3406083"/>
            <a:ext cx="1306904" cy="1029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7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AB9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40E69-703D-4F81-84FE-59908A278E81}"/>
              </a:ext>
            </a:extLst>
          </p:cNvPr>
          <p:cNvSpPr txBox="1"/>
          <p:nvPr/>
        </p:nvSpPr>
        <p:spPr>
          <a:xfrm>
            <a:off x="7118003" y="2320010"/>
            <a:ext cx="3971495" cy="1866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Back-end Layer diagram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D1CC9-5C1A-4843-900E-D505FEEF8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2" t="24810" r="27753" b="20852"/>
          <a:stretch/>
        </p:blipFill>
        <p:spPr>
          <a:xfrm>
            <a:off x="241093" y="597641"/>
            <a:ext cx="6417874" cy="60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0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4925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4E943-2051-4EF3-B45A-B3696C313F14}"/>
              </a:ext>
            </a:extLst>
          </p:cNvPr>
          <p:cNvSpPr txBox="1"/>
          <p:nvPr/>
        </p:nvSpPr>
        <p:spPr>
          <a:xfrm>
            <a:off x="0" y="3286125"/>
            <a:ext cx="44805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Use Case Diagram</a:t>
            </a:r>
            <a:endParaRPr lang="ar-SA" sz="36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8261-F18E-4901-9331-ADFC35FCA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67" t="28523" r="10205" b="16810"/>
          <a:stretch/>
        </p:blipFill>
        <p:spPr>
          <a:xfrm>
            <a:off x="4371092" y="1278898"/>
            <a:ext cx="7751255" cy="43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6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69FA6-BF4A-4A29-AB85-729402D7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38" y="-67748"/>
            <a:ext cx="8200012" cy="1294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Some the screenshot of code and run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AB90"/>
          </a:solidFill>
          <a:ln w="38100" cap="rnd">
            <a:solidFill>
              <a:srgbClr val="81AB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C86A9-F710-4F53-9A06-38C439FF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1" r="20583" b="19852"/>
          <a:stretch/>
        </p:blipFill>
        <p:spPr>
          <a:xfrm>
            <a:off x="4092685" y="1527348"/>
            <a:ext cx="7793745" cy="3990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2722EA-06E4-438F-89ED-ACAC384CF9BE}"/>
              </a:ext>
            </a:extLst>
          </p:cNvPr>
          <p:cNvCxnSpPr>
            <a:cxnSpLocks/>
          </p:cNvCxnSpPr>
          <p:nvPr/>
        </p:nvCxnSpPr>
        <p:spPr>
          <a:xfrm>
            <a:off x="956945" y="1365885"/>
            <a:ext cx="65595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C42105-97E5-40D5-B05C-6BA5B198982A}"/>
              </a:ext>
            </a:extLst>
          </p:cNvPr>
          <p:cNvSpPr txBox="1"/>
          <p:nvPr/>
        </p:nvSpPr>
        <p:spPr>
          <a:xfrm>
            <a:off x="643278" y="3243512"/>
            <a:ext cx="337381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entered by the user is sent to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InfoAppService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to verify.</a:t>
            </a: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4151591-39A6-447F-A4EC-A00B9CBBFA26}"/>
              </a:ext>
            </a:extLst>
          </p:cNvPr>
          <p:cNvCxnSpPr>
            <a:cxnSpLocks/>
            <a:endCxn id="24" idx="0"/>
          </p:cNvCxnSpPr>
          <p:nvPr/>
        </p:nvCxnSpPr>
        <p:spPr>
          <a:xfrm rot="10800000">
            <a:off x="2330186" y="3243513"/>
            <a:ext cx="6147064" cy="584677"/>
          </a:xfrm>
          <a:prstGeom prst="curvedConnector4">
            <a:avLst>
              <a:gd name="adj1" fmla="val 36279"/>
              <a:gd name="adj2" fmla="val 1390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2405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6"/>
      </a:lt2>
      <a:accent1>
        <a:srgbClr val="81AB90"/>
      </a:accent1>
      <a:accent2>
        <a:srgbClr val="74AA9D"/>
      </a:accent2>
      <a:accent3>
        <a:srgbClr val="7CA9B3"/>
      </a:accent3>
      <a:accent4>
        <a:srgbClr val="7F96BA"/>
      </a:accent4>
      <a:accent5>
        <a:srgbClr val="9796C6"/>
      </a:accent5>
      <a:accent6>
        <a:srgbClr val="987FBA"/>
      </a:accent6>
      <a:hlink>
        <a:srgbClr val="AE6996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1356</Words>
  <Application>Microsoft Office PowerPoint</Application>
  <PresentationFormat>Widescreen</PresentationFormat>
  <Paragraphs>155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Modern Love</vt:lpstr>
      <vt:lpstr>The Hand</vt:lpstr>
      <vt:lpstr>Times New Roman</vt:lpstr>
      <vt:lpstr>SketchyVTI</vt:lpstr>
      <vt:lpstr>PowerPoint Presentation</vt:lpstr>
      <vt:lpstr>Sometimes you lose some of your passwords!</vt:lpstr>
      <vt:lpstr>System Architecture and Scope: </vt:lpstr>
      <vt:lpstr>Application advantages </vt:lpstr>
      <vt:lpstr>PowerPoint Presentation</vt:lpstr>
      <vt:lpstr>The Goal Of Project : </vt:lpstr>
      <vt:lpstr>PowerPoint Presentation</vt:lpstr>
      <vt:lpstr>PowerPoint Presentation</vt:lpstr>
      <vt:lpstr>Some the screenshot of code and run</vt:lpstr>
      <vt:lpstr>This condition</vt:lpstr>
      <vt:lpstr>The information is added to the DB, returns 1 and means that the operation was successful.</vt:lpstr>
      <vt:lpstr>Run .. </vt:lpstr>
      <vt:lpstr>PowerPoint Presentation</vt:lpstr>
      <vt:lpstr>0 is returned,  that the information entered does not comply with the conditions.</vt:lpstr>
      <vt:lpstr>PowerPoint Presentation</vt:lpstr>
      <vt:lpstr>PowerPoint Presentation</vt:lpstr>
      <vt:lpstr>This function is used to delete a specific user by ID from the database.  In the case that the ID is not null, it is sent to the deletion removeInfo method. Else, it returns with zero.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database before update username.</vt:lpstr>
      <vt:lpstr>PowerPoint Presentation</vt:lpstr>
      <vt:lpstr>This is the new database after updating the userName Tahani to Tahanixxxx. </vt:lpstr>
      <vt:lpstr>5- Registration Method.</vt:lpstr>
      <vt:lpstr>PowerPoint Presentation</vt:lpstr>
      <vt:lpstr>PowerPoint Presentation</vt:lpstr>
      <vt:lpstr>PowerPoint Presentation</vt:lpstr>
      <vt:lpstr>Previous database before add new account.</vt:lpstr>
      <vt:lpstr>Return 1, if the data was entered correctly.</vt:lpstr>
      <vt:lpstr>This is the new database after adding the account. </vt:lpstr>
      <vt:lpstr>6- Log In Method.</vt:lpstr>
      <vt:lpstr>PowerPoint Presentation</vt:lpstr>
      <vt:lpstr>7- Log Out Method.</vt:lpstr>
      <vt:lpstr>8- Remove account of the user.</vt:lpstr>
      <vt:lpstr>The user account has been deleted from the database.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ALMANAA ABDULRAHMAN ABDULAZIZ TAHANY</dc:creator>
  <cp:lastModifiedBy>ALMANAA ABDULRAHMAN ABDULAZIZ TAHANY</cp:lastModifiedBy>
  <cp:revision>155</cp:revision>
  <dcterms:created xsi:type="dcterms:W3CDTF">2021-06-05T15:37:53Z</dcterms:created>
  <dcterms:modified xsi:type="dcterms:W3CDTF">2021-07-16T02:38:43Z</dcterms:modified>
</cp:coreProperties>
</file>